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1" r:id="rId1"/>
  </p:sldMasterIdLst>
  <p:sldIdLst>
    <p:sldId id="256" r:id="rId2"/>
    <p:sldId id="257" r:id="rId3"/>
    <p:sldId id="260" r:id="rId4"/>
    <p:sldId id="259" r:id="rId5"/>
    <p:sldId id="265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A94DBE-EFA7-493D-8A6C-B438B9FD8FC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27E3281-F1FD-444B-BCAA-FDE9BBF2D13B}">
      <dgm:prSet/>
      <dgm:spPr/>
      <dgm:t>
        <a:bodyPr/>
        <a:lstStyle/>
        <a:p>
          <a:r>
            <a:rPr lang="fr-FR" dirty="0">
              <a:latin typeface="Yu Gothic" panose="020B0400000000000000" pitchFamily="34" charset="-128"/>
              <a:ea typeface="Yu Gothic" panose="020B0400000000000000" pitchFamily="34" charset="-128"/>
            </a:rPr>
            <a:t>Partie analyse d’image:</a:t>
          </a:r>
          <a:endParaRPr lang="en-US" dirty="0">
            <a:latin typeface="Yu Gothic" panose="020B0400000000000000" pitchFamily="34" charset="-128"/>
            <a:ea typeface="Yu Gothic" panose="020B0400000000000000" pitchFamily="34" charset="-128"/>
          </a:endParaRPr>
        </a:p>
      </dgm:t>
    </dgm:pt>
    <dgm:pt modelId="{F0EEC266-F181-4426-BABE-6BDA9C8FDECA}" type="parTrans" cxnId="{BD8288ED-B925-4F20-BB08-206C02A0E534}">
      <dgm:prSet/>
      <dgm:spPr/>
      <dgm:t>
        <a:bodyPr/>
        <a:lstStyle/>
        <a:p>
          <a:endParaRPr lang="en-US"/>
        </a:p>
      </dgm:t>
    </dgm:pt>
    <dgm:pt modelId="{8613A84F-EC3F-43C3-831F-57314F652B3F}" type="sibTrans" cxnId="{BD8288ED-B925-4F20-BB08-206C02A0E534}">
      <dgm:prSet/>
      <dgm:spPr/>
      <dgm:t>
        <a:bodyPr/>
        <a:lstStyle/>
        <a:p>
          <a:endParaRPr lang="en-US"/>
        </a:p>
      </dgm:t>
    </dgm:pt>
    <dgm:pt modelId="{F1FA412F-9320-4E56-AF70-808DE4DA3C2F}">
      <dgm:prSet/>
      <dgm:spPr/>
      <dgm:t>
        <a:bodyPr/>
        <a:lstStyle/>
        <a:p>
          <a:r>
            <a:rPr lang="fr-FR" b="0" i="0" dirty="0">
              <a:latin typeface="Yu Gothic" panose="020B0400000000000000" pitchFamily="34" charset="-128"/>
              <a:ea typeface="Yu Gothic" panose="020B0400000000000000" pitchFamily="34" charset="-128"/>
            </a:rPr>
            <a:t>Lecture et traitements des images avec la bibliothèque </a:t>
          </a:r>
          <a:r>
            <a:rPr lang="fr-FR" b="0" i="0" dirty="0" err="1">
              <a:latin typeface="Yu Gothic" panose="020B0400000000000000" pitchFamily="34" charset="-128"/>
              <a:ea typeface="Yu Gothic" panose="020B0400000000000000" pitchFamily="34" charset="-128"/>
            </a:rPr>
            <a:t>OpenCV</a:t>
          </a:r>
          <a:r>
            <a:rPr lang="fr-FR" b="0" i="0" dirty="0">
              <a:latin typeface="Yu Gothic" panose="020B0400000000000000" pitchFamily="34" charset="-128"/>
              <a:ea typeface="Yu Gothic" panose="020B0400000000000000" pitchFamily="34" charset="-128"/>
            </a:rPr>
            <a:t>.</a:t>
          </a:r>
          <a:endParaRPr lang="en-US" dirty="0">
            <a:latin typeface="Yu Gothic" panose="020B0400000000000000" pitchFamily="34" charset="-128"/>
            <a:ea typeface="Yu Gothic" panose="020B0400000000000000" pitchFamily="34" charset="-128"/>
          </a:endParaRPr>
        </a:p>
      </dgm:t>
    </dgm:pt>
    <dgm:pt modelId="{44CFAE4E-3353-4369-9A2F-36589CCA1A7D}" type="parTrans" cxnId="{3E131A88-D3FE-408B-A614-1E8F41264A5D}">
      <dgm:prSet/>
      <dgm:spPr/>
      <dgm:t>
        <a:bodyPr/>
        <a:lstStyle/>
        <a:p>
          <a:endParaRPr lang="en-US"/>
        </a:p>
      </dgm:t>
    </dgm:pt>
    <dgm:pt modelId="{F5612735-4E67-4711-B3D0-D15277CFC5AD}" type="sibTrans" cxnId="{3E131A88-D3FE-408B-A614-1E8F41264A5D}">
      <dgm:prSet/>
      <dgm:spPr/>
      <dgm:t>
        <a:bodyPr/>
        <a:lstStyle/>
        <a:p>
          <a:endParaRPr lang="en-US"/>
        </a:p>
      </dgm:t>
    </dgm:pt>
    <dgm:pt modelId="{24043163-7428-44E6-A208-E3C57A6A58B5}">
      <dgm:prSet/>
      <dgm:spPr/>
      <dgm:t>
        <a:bodyPr/>
        <a:lstStyle/>
        <a:p>
          <a:r>
            <a:rPr lang="fr-FR" b="0" i="0" dirty="0">
              <a:latin typeface="Yu Gothic" panose="020B0400000000000000" pitchFamily="34" charset="-128"/>
              <a:ea typeface="Yu Gothic" panose="020B0400000000000000" pitchFamily="34" charset="-128"/>
            </a:rPr>
            <a:t>Analyse et partitionnement des données avec l’algorithme des k-moyennes.</a:t>
          </a:r>
          <a:endParaRPr lang="en-US" dirty="0">
            <a:latin typeface="Yu Gothic" panose="020B0400000000000000" pitchFamily="34" charset="-128"/>
            <a:ea typeface="Yu Gothic" panose="020B0400000000000000" pitchFamily="34" charset="-128"/>
          </a:endParaRPr>
        </a:p>
      </dgm:t>
    </dgm:pt>
    <dgm:pt modelId="{2C21A6B7-CFCF-4895-AA9A-33405E1E765E}" type="parTrans" cxnId="{73202005-BBCE-472D-94DE-A010F05B35D0}">
      <dgm:prSet/>
      <dgm:spPr/>
      <dgm:t>
        <a:bodyPr/>
        <a:lstStyle/>
        <a:p>
          <a:endParaRPr lang="en-US"/>
        </a:p>
      </dgm:t>
    </dgm:pt>
    <dgm:pt modelId="{C27FFC83-CE28-4313-83BB-79863A88FD51}" type="sibTrans" cxnId="{73202005-BBCE-472D-94DE-A010F05B35D0}">
      <dgm:prSet/>
      <dgm:spPr/>
      <dgm:t>
        <a:bodyPr/>
        <a:lstStyle/>
        <a:p>
          <a:endParaRPr lang="en-US"/>
        </a:p>
      </dgm:t>
    </dgm:pt>
    <dgm:pt modelId="{C3E6D72F-FFE5-4CEE-8170-D2B6864E34D2}">
      <dgm:prSet/>
      <dgm:spPr/>
      <dgm:t>
        <a:bodyPr/>
        <a:lstStyle/>
        <a:p>
          <a:r>
            <a:rPr lang="fr-FR" b="0" i="0" dirty="0">
              <a:latin typeface="Yu Gothic" panose="020B0400000000000000" pitchFamily="34" charset="-128"/>
              <a:ea typeface="Yu Gothic" panose="020B0400000000000000" pitchFamily="34" charset="-128"/>
            </a:rPr>
            <a:t>Identifier les couleurs principales et calculer leur fréquences.</a:t>
          </a:r>
          <a:endParaRPr lang="en-US" dirty="0">
            <a:latin typeface="Yu Gothic" panose="020B0400000000000000" pitchFamily="34" charset="-128"/>
            <a:ea typeface="Yu Gothic" panose="020B0400000000000000" pitchFamily="34" charset="-128"/>
          </a:endParaRPr>
        </a:p>
      </dgm:t>
    </dgm:pt>
    <dgm:pt modelId="{A1401605-919D-453A-B83D-DC86930AB5F6}" type="parTrans" cxnId="{F2FAB307-1ADC-439D-A874-8DD32506EF62}">
      <dgm:prSet/>
      <dgm:spPr/>
      <dgm:t>
        <a:bodyPr/>
        <a:lstStyle/>
        <a:p>
          <a:endParaRPr lang="en-US"/>
        </a:p>
      </dgm:t>
    </dgm:pt>
    <dgm:pt modelId="{96DC96FF-6A94-42D1-859A-9D00306BCE91}" type="sibTrans" cxnId="{F2FAB307-1ADC-439D-A874-8DD32506EF62}">
      <dgm:prSet/>
      <dgm:spPr/>
      <dgm:t>
        <a:bodyPr/>
        <a:lstStyle/>
        <a:p>
          <a:endParaRPr lang="en-US"/>
        </a:p>
      </dgm:t>
    </dgm:pt>
    <dgm:pt modelId="{908B1A41-A1D2-4604-BF59-D1F551F1C74F}">
      <dgm:prSet/>
      <dgm:spPr/>
      <dgm:t>
        <a:bodyPr/>
        <a:lstStyle/>
        <a:p>
          <a:r>
            <a:rPr lang="fr-FR" b="0" i="0" dirty="0">
              <a:latin typeface="Yu Gothic" panose="020B0400000000000000" pitchFamily="34" charset="-128"/>
              <a:ea typeface="Yu Gothic" panose="020B0400000000000000" pitchFamily="34" charset="-128"/>
            </a:rPr>
            <a:t>afficher un diagramme circulaire des couleurs pour avoir une meilleure vision du résultat et faciliter les tests (bonus).</a:t>
          </a:r>
          <a:endParaRPr lang="en-US" dirty="0">
            <a:latin typeface="Yu Gothic" panose="020B0400000000000000" pitchFamily="34" charset="-128"/>
            <a:ea typeface="Yu Gothic" panose="020B0400000000000000" pitchFamily="34" charset="-128"/>
          </a:endParaRPr>
        </a:p>
      </dgm:t>
    </dgm:pt>
    <dgm:pt modelId="{BA3725D8-D8EE-4D59-BCDE-6328D84AFE80}" type="parTrans" cxnId="{70D63123-8F43-427E-9BF8-F742C72926BB}">
      <dgm:prSet/>
      <dgm:spPr/>
      <dgm:t>
        <a:bodyPr/>
        <a:lstStyle/>
        <a:p>
          <a:endParaRPr lang="en-US"/>
        </a:p>
      </dgm:t>
    </dgm:pt>
    <dgm:pt modelId="{5A21DE49-B6AC-42B9-B611-2326025BCC86}" type="sibTrans" cxnId="{70D63123-8F43-427E-9BF8-F742C72926BB}">
      <dgm:prSet/>
      <dgm:spPr/>
      <dgm:t>
        <a:bodyPr/>
        <a:lstStyle/>
        <a:p>
          <a:endParaRPr lang="en-US"/>
        </a:p>
      </dgm:t>
    </dgm:pt>
    <dgm:pt modelId="{88F420CA-BC7E-434B-8039-AE917F518329}">
      <dgm:prSet/>
      <dgm:spPr/>
      <dgm:t>
        <a:bodyPr/>
        <a:lstStyle/>
        <a:p>
          <a:r>
            <a:rPr lang="fr-FR" b="0" i="0" dirty="0">
              <a:latin typeface="Yu Gothic" panose="020B0400000000000000" pitchFamily="34" charset="-128"/>
              <a:ea typeface="Yu Gothic" panose="020B0400000000000000" pitchFamily="34" charset="-128"/>
            </a:rPr>
            <a:t>Générer un fichier JSON contenant des données de couleur hexadécimales et leurs fréquences.</a:t>
          </a:r>
          <a:endParaRPr lang="en-US" dirty="0">
            <a:latin typeface="Yu Gothic" panose="020B0400000000000000" pitchFamily="34" charset="-128"/>
            <a:ea typeface="Yu Gothic" panose="020B0400000000000000" pitchFamily="34" charset="-128"/>
          </a:endParaRPr>
        </a:p>
      </dgm:t>
    </dgm:pt>
    <dgm:pt modelId="{3D44D56E-B1C2-48A1-982B-C92928239881}" type="parTrans" cxnId="{CE1E6373-ECA6-4AD5-9443-0BFC7B22D562}">
      <dgm:prSet/>
      <dgm:spPr/>
      <dgm:t>
        <a:bodyPr/>
        <a:lstStyle/>
        <a:p>
          <a:endParaRPr lang="en-US"/>
        </a:p>
      </dgm:t>
    </dgm:pt>
    <dgm:pt modelId="{385381DE-3B8B-485A-8294-7971CA09BA01}" type="sibTrans" cxnId="{CE1E6373-ECA6-4AD5-9443-0BFC7B22D562}">
      <dgm:prSet/>
      <dgm:spPr/>
      <dgm:t>
        <a:bodyPr/>
        <a:lstStyle/>
        <a:p>
          <a:endParaRPr lang="en-US"/>
        </a:p>
      </dgm:t>
    </dgm:pt>
    <dgm:pt modelId="{9C477F8D-491C-438C-8EEB-96E5F456F0BA}" type="pres">
      <dgm:prSet presAssocID="{6DA94DBE-EFA7-493D-8A6C-B438B9FD8FCB}" presName="vert0" presStyleCnt="0">
        <dgm:presLayoutVars>
          <dgm:dir/>
          <dgm:animOne val="branch"/>
          <dgm:animLvl val="lvl"/>
        </dgm:presLayoutVars>
      </dgm:prSet>
      <dgm:spPr/>
    </dgm:pt>
    <dgm:pt modelId="{18F0AD0D-CFD1-459D-8CF0-B29C735D84E4}" type="pres">
      <dgm:prSet presAssocID="{427E3281-F1FD-444B-BCAA-FDE9BBF2D13B}" presName="thickLine" presStyleLbl="alignNode1" presStyleIdx="0" presStyleCnt="1"/>
      <dgm:spPr/>
    </dgm:pt>
    <dgm:pt modelId="{40B652C1-4D3D-434A-973B-4A916330D54E}" type="pres">
      <dgm:prSet presAssocID="{427E3281-F1FD-444B-BCAA-FDE9BBF2D13B}" presName="horz1" presStyleCnt="0"/>
      <dgm:spPr/>
    </dgm:pt>
    <dgm:pt modelId="{4225C745-2B9A-410D-AF8D-85FB32964221}" type="pres">
      <dgm:prSet presAssocID="{427E3281-F1FD-444B-BCAA-FDE9BBF2D13B}" presName="tx1" presStyleLbl="revTx" presStyleIdx="0" presStyleCnt="6"/>
      <dgm:spPr/>
    </dgm:pt>
    <dgm:pt modelId="{E01944AF-3345-4D61-A3E7-FC99722378D0}" type="pres">
      <dgm:prSet presAssocID="{427E3281-F1FD-444B-BCAA-FDE9BBF2D13B}" presName="vert1" presStyleCnt="0"/>
      <dgm:spPr/>
    </dgm:pt>
    <dgm:pt modelId="{5F27011B-13C3-4AED-BA39-34C992DF26BA}" type="pres">
      <dgm:prSet presAssocID="{F1FA412F-9320-4E56-AF70-808DE4DA3C2F}" presName="vertSpace2a" presStyleCnt="0"/>
      <dgm:spPr/>
    </dgm:pt>
    <dgm:pt modelId="{A7B35372-ACAC-444B-9977-23CD86F73BAB}" type="pres">
      <dgm:prSet presAssocID="{F1FA412F-9320-4E56-AF70-808DE4DA3C2F}" presName="horz2" presStyleCnt="0"/>
      <dgm:spPr/>
    </dgm:pt>
    <dgm:pt modelId="{D1879A82-A01F-4CEB-B831-BFA85E85CD7E}" type="pres">
      <dgm:prSet presAssocID="{F1FA412F-9320-4E56-AF70-808DE4DA3C2F}" presName="horzSpace2" presStyleCnt="0"/>
      <dgm:spPr/>
    </dgm:pt>
    <dgm:pt modelId="{830515A5-A8F6-465A-9599-6260EE067D64}" type="pres">
      <dgm:prSet presAssocID="{F1FA412F-9320-4E56-AF70-808DE4DA3C2F}" presName="tx2" presStyleLbl="revTx" presStyleIdx="1" presStyleCnt="6"/>
      <dgm:spPr/>
    </dgm:pt>
    <dgm:pt modelId="{DC9B0A34-D35C-4CA9-8224-5C82E54B37ED}" type="pres">
      <dgm:prSet presAssocID="{F1FA412F-9320-4E56-AF70-808DE4DA3C2F}" presName="vert2" presStyleCnt="0"/>
      <dgm:spPr/>
    </dgm:pt>
    <dgm:pt modelId="{D60F2B8E-7835-4DDE-99C4-5C222DFA8FA5}" type="pres">
      <dgm:prSet presAssocID="{F1FA412F-9320-4E56-AF70-808DE4DA3C2F}" presName="thinLine2b" presStyleLbl="callout" presStyleIdx="0" presStyleCnt="5"/>
      <dgm:spPr/>
    </dgm:pt>
    <dgm:pt modelId="{E91BEA02-5342-426A-A610-F14CAE0B2B59}" type="pres">
      <dgm:prSet presAssocID="{F1FA412F-9320-4E56-AF70-808DE4DA3C2F}" presName="vertSpace2b" presStyleCnt="0"/>
      <dgm:spPr/>
    </dgm:pt>
    <dgm:pt modelId="{0CA0083A-A8A2-44E9-B8DF-CA825AE2A838}" type="pres">
      <dgm:prSet presAssocID="{24043163-7428-44E6-A208-E3C57A6A58B5}" presName="horz2" presStyleCnt="0"/>
      <dgm:spPr/>
    </dgm:pt>
    <dgm:pt modelId="{97A30830-2B24-4D46-9108-39B7AE202328}" type="pres">
      <dgm:prSet presAssocID="{24043163-7428-44E6-A208-E3C57A6A58B5}" presName="horzSpace2" presStyleCnt="0"/>
      <dgm:spPr/>
    </dgm:pt>
    <dgm:pt modelId="{A5CE64AF-7ECD-4F41-AD71-1BCDE77400D6}" type="pres">
      <dgm:prSet presAssocID="{24043163-7428-44E6-A208-E3C57A6A58B5}" presName="tx2" presStyleLbl="revTx" presStyleIdx="2" presStyleCnt="6"/>
      <dgm:spPr/>
    </dgm:pt>
    <dgm:pt modelId="{A6567FDF-CC3D-43EF-923C-C8D757D1FF26}" type="pres">
      <dgm:prSet presAssocID="{24043163-7428-44E6-A208-E3C57A6A58B5}" presName="vert2" presStyleCnt="0"/>
      <dgm:spPr/>
    </dgm:pt>
    <dgm:pt modelId="{B59689DA-AA1F-46C7-BE1A-9858E643885F}" type="pres">
      <dgm:prSet presAssocID="{24043163-7428-44E6-A208-E3C57A6A58B5}" presName="thinLine2b" presStyleLbl="callout" presStyleIdx="1" presStyleCnt="5"/>
      <dgm:spPr/>
    </dgm:pt>
    <dgm:pt modelId="{D58EF265-2347-4FB1-AB65-A09EDC1F174F}" type="pres">
      <dgm:prSet presAssocID="{24043163-7428-44E6-A208-E3C57A6A58B5}" presName="vertSpace2b" presStyleCnt="0"/>
      <dgm:spPr/>
    </dgm:pt>
    <dgm:pt modelId="{8791B02A-DF5B-4B6E-AE7B-4B3A75EF172C}" type="pres">
      <dgm:prSet presAssocID="{C3E6D72F-FFE5-4CEE-8170-D2B6864E34D2}" presName="horz2" presStyleCnt="0"/>
      <dgm:spPr/>
    </dgm:pt>
    <dgm:pt modelId="{42348B34-5DAE-49B0-BF91-154BEAD943E3}" type="pres">
      <dgm:prSet presAssocID="{C3E6D72F-FFE5-4CEE-8170-D2B6864E34D2}" presName="horzSpace2" presStyleCnt="0"/>
      <dgm:spPr/>
    </dgm:pt>
    <dgm:pt modelId="{57694761-E736-43D6-A9AC-F2AC6B63E2F9}" type="pres">
      <dgm:prSet presAssocID="{C3E6D72F-FFE5-4CEE-8170-D2B6864E34D2}" presName="tx2" presStyleLbl="revTx" presStyleIdx="3" presStyleCnt="6"/>
      <dgm:spPr/>
    </dgm:pt>
    <dgm:pt modelId="{D7FA5A30-BA16-4876-AA7F-FF51D7CA2B28}" type="pres">
      <dgm:prSet presAssocID="{C3E6D72F-FFE5-4CEE-8170-D2B6864E34D2}" presName="vert2" presStyleCnt="0"/>
      <dgm:spPr/>
    </dgm:pt>
    <dgm:pt modelId="{A2E35CF3-4B79-4E86-9472-A64F9F549D20}" type="pres">
      <dgm:prSet presAssocID="{C3E6D72F-FFE5-4CEE-8170-D2B6864E34D2}" presName="thinLine2b" presStyleLbl="callout" presStyleIdx="2" presStyleCnt="5"/>
      <dgm:spPr/>
    </dgm:pt>
    <dgm:pt modelId="{AFE92140-2582-4C21-8641-67FF58C81E33}" type="pres">
      <dgm:prSet presAssocID="{C3E6D72F-FFE5-4CEE-8170-D2B6864E34D2}" presName="vertSpace2b" presStyleCnt="0"/>
      <dgm:spPr/>
    </dgm:pt>
    <dgm:pt modelId="{7C0E674B-0541-440B-B2C7-53D5321E466C}" type="pres">
      <dgm:prSet presAssocID="{908B1A41-A1D2-4604-BF59-D1F551F1C74F}" presName="horz2" presStyleCnt="0"/>
      <dgm:spPr/>
    </dgm:pt>
    <dgm:pt modelId="{4072CAF5-3ACD-4F05-85A7-6129D7B09DDD}" type="pres">
      <dgm:prSet presAssocID="{908B1A41-A1D2-4604-BF59-D1F551F1C74F}" presName="horzSpace2" presStyleCnt="0"/>
      <dgm:spPr/>
    </dgm:pt>
    <dgm:pt modelId="{2387E2A8-7705-46DB-A13D-BC67284DF013}" type="pres">
      <dgm:prSet presAssocID="{908B1A41-A1D2-4604-BF59-D1F551F1C74F}" presName="tx2" presStyleLbl="revTx" presStyleIdx="4" presStyleCnt="6"/>
      <dgm:spPr/>
    </dgm:pt>
    <dgm:pt modelId="{2C6C662F-DD9C-446D-934E-B621082F1C9E}" type="pres">
      <dgm:prSet presAssocID="{908B1A41-A1D2-4604-BF59-D1F551F1C74F}" presName="vert2" presStyleCnt="0"/>
      <dgm:spPr/>
    </dgm:pt>
    <dgm:pt modelId="{5C68BCF9-ECFC-4D6B-AA9D-90C84A689FAC}" type="pres">
      <dgm:prSet presAssocID="{908B1A41-A1D2-4604-BF59-D1F551F1C74F}" presName="thinLine2b" presStyleLbl="callout" presStyleIdx="3" presStyleCnt="5"/>
      <dgm:spPr/>
    </dgm:pt>
    <dgm:pt modelId="{A81E5C6B-BC7B-4E19-8AED-9C9D9D7D6C26}" type="pres">
      <dgm:prSet presAssocID="{908B1A41-A1D2-4604-BF59-D1F551F1C74F}" presName="vertSpace2b" presStyleCnt="0"/>
      <dgm:spPr/>
    </dgm:pt>
    <dgm:pt modelId="{3712EEB8-D0EE-4570-819A-B9314A62A607}" type="pres">
      <dgm:prSet presAssocID="{88F420CA-BC7E-434B-8039-AE917F518329}" presName="horz2" presStyleCnt="0"/>
      <dgm:spPr/>
    </dgm:pt>
    <dgm:pt modelId="{85B4DF58-2921-4B66-A241-50B746A690E6}" type="pres">
      <dgm:prSet presAssocID="{88F420CA-BC7E-434B-8039-AE917F518329}" presName="horzSpace2" presStyleCnt="0"/>
      <dgm:spPr/>
    </dgm:pt>
    <dgm:pt modelId="{34CEC2B7-6060-4EB0-991D-3D2A206E0AEA}" type="pres">
      <dgm:prSet presAssocID="{88F420CA-BC7E-434B-8039-AE917F518329}" presName="tx2" presStyleLbl="revTx" presStyleIdx="5" presStyleCnt="6"/>
      <dgm:spPr/>
    </dgm:pt>
    <dgm:pt modelId="{5190FF63-4D79-4C4A-8AD9-38286391EC34}" type="pres">
      <dgm:prSet presAssocID="{88F420CA-BC7E-434B-8039-AE917F518329}" presName="vert2" presStyleCnt="0"/>
      <dgm:spPr/>
    </dgm:pt>
    <dgm:pt modelId="{DEAC6C79-4515-41AD-8313-62F65384D33D}" type="pres">
      <dgm:prSet presAssocID="{88F420CA-BC7E-434B-8039-AE917F518329}" presName="thinLine2b" presStyleLbl="callout" presStyleIdx="4" presStyleCnt="5"/>
      <dgm:spPr/>
    </dgm:pt>
    <dgm:pt modelId="{BB200FB5-83E7-4FB5-B49C-F7799074D1D7}" type="pres">
      <dgm:prSet presAssocID="{88F420CA-BC7E-434B-8039-AE917F518329}" presName="vertSpace2b" presStyleCnt="0"/>
      <dgm:spPr/>
    </dgm:pt>
  </dgm:ptLst>
  <dgm:cxnLst>
    <dgm:cxn modelId="{73202005-BBCE-472D-94DE-A010F05B35D0}" srcId="{427E3281-F1FD-444B-BCAA-FDE9BBF2D13B}" destId="{24043163-7428-44E6-A208-E3C57A6A58B5}" srcOrd="1" destOrd="0" parTransId="{2C21A6B7-CFCF-4895-AA9A-33405E1E765E}" sibTransId="{C27FFC83-CE28-4313-83BB-79863A88FD51}"/>
    <dgm:cxn modelId="{F2FAB307-1ADC-439D-A874-8DD32506EF62}" srcId="{427E3281-F1FD-444B-BCAA-FDE9BBF2D13B}" destId="{C3E6D72F-FFE5-4CEE-8170-D2B6864E34D2}" srcOrd="2" destOrd="0" parTransId="{A1401605-919D-453A-B83D-DC86930AB5F6}" sibTransId="{96DC96FF-6A94-42D1-859A-9D00306BCE91}"/>
    <dgm:cxn modelId="{982FA410-0978-4805-9B48-068E69EFF630}" type="presOf" srcId="{427E3281-F1FD-444B-BCAA-FDE9BBF2D13B}" destId="{4225C745-2B9A-410D-AF8D-85FB32964221}" srcOrd="0" destOrd="0" presId="urn:microsoft.com/office/officeart/2008/layout/LinedList"/>
    <dgm:cxn modelId="{70D63123-8F43-427E-9BF8-F742C72926BB}" srcId="{427E3281-F1FD-444B-BCAA-FDE9BBF2D13B}" destId="{908B1A41-A1D2-4604-BF59-D1F551F1C74F}" srcOrd="3" destOrd="0" parTransId="{BA3725D8-D8EE-4D59-BCDE-6328D84AFE80}" sibTransId="{5A21DE49-B6AC-42B9-B611-2326025BCC86}"/>
    <dgm:cxn modelId="{02C9E962-6FD5-4F7D-92A9-79B849AD0A68}" type="presOf" srcId="{24043163-7428-44E6-A208-E3C57A6A58B5}" destId="{A5CE64AF-7ECD-4F41-AD71-1BCDE77400D6}" srcOrd="0" destOrd="0" presId="urn:microsoft.com/office/officeart/2008/layout/LinedList"/>
    <dgm:cxn modelId="{BB4D454B-2736-439D-AB2E-6101E1FD95F7}" type="presOf" srcId="{F1FA412F-9320-4E56-AF70-808DE4DA3C2F}" destId="{830515A5-A8F6-465A-9599-6260EE067D64}" srcOrd="0" destOrd="0" presId="urn:microsoft.com/office/officeart/2008/layout/LinedList"/>
    <dgm:cxn modelId="{CE1E6373-ECA6-4AD5-9443-0BFC7B22D562}" srcId="{427E3281-F1FD-444B-BCAA-FDE9BBF2D13B}" destId="{88F420CA-BC7E-434B-8039-AE917F518329}" srcOrd="4" destOrd="0" parTransId="{3D44D56E-B1C2-48A1-982B-C92928239881}" sibTransId="{385381DE-3B8B-485A-8294-7971CA09BA01}"/>
    <dgm:cxn modelId="{3E131A88-D3FE-408B-A614-1E8F41264A5D}" srcId="{427E3281-F1FD-444B-BCAA-FDE9BBF2D13B}" destId="{F1FA412F-9320-4E56-AF70-808DE4DA3C2F}" srcOrd="0" destOrd="0" parTransId="{44CFAE4E-3353-4369-9A2F-36589CCA1A7D}" sibTransId="{F5612735-4E67-4711-B3D0-D15277CFC5AD}"/>
    <dgm:cxn modelId="{32E4B793-C901-419F-9A8A-A2C7B1C81B13}" type="presOf" srcId="{88F420CA-BC7E-434B-8039-AE917F518329}" destId="{34CEC2B7-6060-4EB0-991D-3D2A206E0AEA}" srcOrd="0" destOrd="0" presId="urn:microsoft.com/office/officeart/2008/layout/LinedList"/>
    <dgm:cxn modelId="{BD8288ED-B925-4F20-BB08-206C02A0E534}" srcId="{6DA94DBE-EFA7-493D-8A6C-B438B9FD8FCB}" destId="{427E3281-F1FD-444B-BCAA-FDE9BBF2D13B}" srcOrd="0" destOrd="0" parTransId="{F0EEC266-F181-4426-BABE-6BDA9C8FDECA}" sibTransId="{8613A84F-EC3F-43C3-831F-57314F652B3F}"/>
    <dgm:cxn modelId="{78AA5BEE-A51E-4F84-8819-55C0D16DEF2C}" type="presOf" srcId="{6DA94DBE-EFA7-493D-8A6C-B438B9FD8FCB}" destId="{9C477F8D-491C-438C-8EEB-96E5F456F0BA}" srcOrd="0" destOrd="0" presId="urn:microsoft.com/office/officeart/2008/layout/LinedList"/>
    <dgm:cxn modelId="{FFD07CF7-5A61-44CA-908B-3241AF1AD8DA}" type="presOf" srcId="{C3E6D72F-FFE5-4CEE-8170-D2B6864E34D2}" destId="{57694761-E736-43D6-A9AC-F2AC6B63E2F9}" srcOrd="0" destOrd="0" presId="urn:microsoft.com/office/officeart/2008/layout/LinedList"/>
    <dgm:cxn modelId="{598808FC-BD7F-4F2B-AF6B-FEACC1BF68D2}" type="presOf" srcId="{908B1A41-A1D2-4604-BF59-D1F551F1C74F}" destId="{2387E2A8-7705-46DB-A13D-BC67284DF013}" srcOrd="0" destOrd="0" presId="urn:microsoft.com/office/officeart/2008/layout/LinedList"/>
    <dgm:cxn modelId="{4ED88CF9-7589-4558-AA86-22225D39A5D9}" type="presParOf" srcId="{9C477F8D-491C-438C-8EEB-96E5F456F0BA}" destId="{18F0AD0D-CFD1-459D-8CF0-B29C735D84E4}" srcOrd="0" destOrd="0" presId="urn:microsoft.com/office/officeart/2008/layout/LinedList"/>
    <dgm:cxn modelId="{0D7850DE-FA36-4F7E-AF54-A8E80D2ED1C9}" type="presParOf" srcId="{9C477F8D-491C-438C-8EEB-96E5F456F0BA}" destId="{40B652C1-4D3D-434A-973B-4A916330D54E}" srcOrd="1" destOrd="0" presId="urn:microsoft.com/office/officeart/2008/layout/LinedList"/>
    <dgm:cxn modelId="{3AA42A46-A43F-4E20-A091-56F4A53911EC}" type="presParOf" srcId="{40B652C1-4D3D-434A-973B-4A916330D54E}" destId="{4225C745-2B9A-410D-AF8D-85FB32964221}" srcOrd="0" destOrd="0" presId="urn:microsoft.com/office/officeart/2008/layout/LinedList"/>
    <dgm:cxn modelId="{5453A94D-AE7D-4DAE-A36F-B4E8568A1252}" type="presParOf" srcId="{40B652C1-4D3D-434A-973B-4A916330D54E}" destId="{E01944AF-3345-4D61-A3E7-FC99722378D0}" srcOrd="1" destOrd="0" presId="urn:microsoft.com/office/officeart/2008/layout/LinedList"/>
    <dgm:cxn modelId="{AC7F03D3-7FAC-4B51-9621-833495CC6B38}" type="presParOf" srcId="{E01944AF-3345-4D61-A3E7-FC99722378D0}" destId="{5F27011B-13C3-4AED-BA39-34C992DF26BA}" srcOrd="0" destOrd="0" presId="urn:microsoft.com/office/officeart/2008/layout/LinedList"/>
    <dgm:cxn modelId="{555AC8CC-7EBF-4913-96A7-F3B9FFDCE65B}" type="presParOf" srcId="{E01944AF-3345-4D61-A3E7-FC99722378D0}" destId="{A7B35372-ACAC-444B-9977-23CD86F73BAB}" srcOrd="1" destOrd="0" presId="urn:microsoft.com/office/officeart/2008/layout/LinedList"/>
    <dgm:cxn modelId="{3AC0C7AA-2CF1-4CAB-9CE6-E336FE009A0B}" type="presParOf" srcId="{A7B35372-ACAC-444B-9977-23CD86F73BAB}" destId="{D1879A82-A01F-4CEB-B831-BFA85E85CD7E}" srcOrd="0" destOrd="0" presId="urn:microsoft.com/office/officeart/2008/layout/LinedList"/>
    <dgm:cxn modelId="{E99F6890-641F-44C2-B0CD-BC64A1B044BB}" type="presParOf" srcId="{A7B35372-ACAC-444B-9977-23CD86F73BAB}" destId="{830515A5-A8F6-465A-9599-6260EE067D64}" srcOrd="1" destOrd="0" presId="urn:microsoft.com/office/officeart/2008/layout/LinedList"/>
    <dgm:cxn modelId="{79523CA9-41E1-46F2-B728-7AFFB072AB6A}" type="presParOf" srcId="{A7B35372-ACAC-444B-9977-23CD86F73BAB}" destId="{DC9B0A34-D35C-4CA9-8224-5C82E54B37ED}" srcOrd="2" destOrd="0" presId="urn:microsoft.com/office/officeart/2008/layout/LinedList"/>
    <dgm:cxn modelId="{2E0B6023-32E1-4419-94DC-E7CF1F9A552B}" type="presParOf" srcId="{E01944AF-3345-4D61-A3E7-FC99722378D0}" destId="{D60F2B8E-7835-4DDE-99C4-5C222DFA8FA5}" srcOrd="2" destOrd="0" presId="urn:microsoft.com/office/officeart/2008/layout/LinedList"/>
    <dgm:cxn modelId="{93536B3E-A4EE-452D-8175-8BE43CB40A3F}" type="presParOf" srcId="{E01944AF-3345-4D61-A3E7-FC99722378D0}" destId="{E91BEA02-5342-426A-A610-F14CAE0B2B59}" srcOrd="3" destOrd="0" presId="urn:microsoft.com/office/officeart/2008/layout/LinedList"/>
    <dgm:cxn modelId="{5073802E-AF3A-47F3-B7EC-9A39EB4405FD}" type="presParOf" srcId="{E01944AF-3345-4D61-A3E7-FC99722378D0}" destId="{0CA0083A-A8A2-44E9-B8DF-CA825AE2A838}" srcOrd="4" destOrd="0" presId="urn:microsoft.com/office/officeart/2008/layout/LinedList"/>
    <dgm:cxn modelId="{969B77FE-9F58-4D8D-BD5C-37B29C0FE17B}" type="presParOf" srcId="{0CA0083A-A8A2-44E9-B8DF-CA825AE2A838}" destId="{97A30830-2B24-4D46-9108-39B7AE202328}" srcOrd="0" destOrd="0" presId="urn:microsoft.com/office/officeart/2008/layout/LinedList"/>
    <dgm:cxn modelId="{BEACBD71-FF78-42EF-8DFF-7F7D6D10982F}" type="presParOf" srcId="{0CA0083A-A8A2-44E9-B8DF-CA825AE2A838}" destId="{A5CE64AF-7ECD-4F41-AD71-1BCDE77400D6}" srcOrd="1" destOrd="0" presId="urn:microsoft.com/office/officeart/2008/layout/LinedList"/>
    <dgm:cxn modelId="{4F624CAA-5F96-4F00-B65D-966B66BAA3ED}" type="presParOf" srcId="{0CA0083A-A8A2-44E9-B8DF-CA825AE2A838}" destId="{A6567FDF-CC3D-43EF-923C-C8D757D1FF26}" srcOrd="2" destOrd="0" presId="urn:microsoft.com/office/officeart/2008/layout/LinedList"/>
    <dgm:cxn modelId="{4BF8E177-64D9-450F-A87E-6B4D0414EF50}" type="presParOf" srcId="{E01944AF-3345-4D61-A3E7-FC99722378D0}" destId="{B59689DA-AA1F-46C7-BE1A-9858E643885F}" srcOrd="5" destOrd="0" presId="urn:microsoft.com/office/officeart/2008/layout/LinedList"/>
    <dgm:cxn modelId="{3E301B17-E19B-40D0-BFE9-5337509429A6}" type="presParOf" srcId="{E01944AF-3345-4D61-A3E7-FC99722378D0}" destId="{D58EF265-2347-4FB1-AB65-A09EDC1F174F}" srcOrd="6" destOrd="0" presId="urn:microsoft.com/office/officeart/2008/layout/LinedList"/>
    <dgm:cxn modelId="{18DD1018-9E11-4037-B060-6B68B7A13262}" type="presParOf" srcId="{E01944AF-3345-4D61-A3E7-FC99722378D0}" destId="{8791B02A-DF5B-4B6E-AE7B-4B3A75EF172C}" srcOrd="7" destOrd="0" presId="urn:microsoft.com/office/officeart/2008/layout/LinedList"/>
    <dgm:cxn modelId="{068605FB-5402-45D6-A6EA-C18186E67412}" type="presParOf" srcId="{8791B02A-DF5B-4B6E-AE7B-4B3A75EF172C}" destId="{42348B34-5DAE-49B0-BF91-154BEAD943E3}" srcOrd="0" destOrd="0" presId="urn:microsoft.com/office/officeart/2008/layout/LinedList"/>
    <dgm:cxn modelId="{AB046CE3-86D6-474B-B0C6-B66C50E40144}" type="presParOf" srcId="{8791B02A-DF5B-4B6E-AE7B-4B3A75EF172C}" destId="{57694761-E736-43D6-A9AC-F2AC6B63E2F9}" srcOrd="1" destOrd="0" presId="urn:microsoft.com/office/officeart/2008/layout/LinedList"/>
    <dgm:cxn modelId="{E49B5486-8B93-4AF1-9D96-272EC77C052B}" type="presParOf" srcId="{8791B02A-DF5B-4B6E-AE7B-4B3A75EF172C}" destId="{D7FA5A30-BA16-4876-AA7F-FF51D7CA2B28}" srcOrd="2" destOrd="0" presId="urn:microsoft.com/office/officeart/2008/layout/LinedList"/>
    <dgm:cxn modelId="{87B0CC28-2216-4660-BD7E-287273C911CD}" type="presParOf" srcId="{E01944AF-3345-4D61-A3E7-FC99722378D0}" destId="{A2E35CF3-4B79-4E86-9472-A64F9F549D20}" srcOrd="8" destOrd="0" presId="urn:microsoft.com/office/officeart/2008/layout/LinedList"/>
    <dgm:cxn modelId="{D2ACA451-F2FC-4940-AF9C-896A129D28CC}" type="presParOf" srcId="{E01944AF-3345-4D61-A3E7-FC99722378D0}" destId="{AFE92140-2582-4C21-8641-67FF58C81E33}" srcOrd="9" destOrd="0" presId="urn:microsoft.com/office/officeart/2008/layout/LinedList"/>
    <dgm:cxn modelId="{61169F0E-3598-479F-9D6B-A252869E8007}" type="presParOf" srcId="{E01944AF-3345-4D61-A3E7-FC99722378D0}" destId="{7C0E674B-0541-440B-B2C7-53D5321E466C}" srcOrd="10" destOrd="0" presId="urn:microsoft.com/office/officeart/2008/layout/LinedList"/>
    <dgm:cxn modelId="{D4B044F6-81F7-4374-A297-154330904315}" type="presParOf" srcId="{7C0E674B-0541-440B-B2C7-53D5321E466C}" destId="{4072CAF5-3ACD-4F05-85A7-6129D7B09DDD}" srcOrd="0" destOrd="0" presId="urn:microsoft.com/office/officeart/2008/layout/LinedList"/>
    <dgm:cxn modelId="{2015DD80-5ACA-4C72-8515-C30495B88ADC}" type="presParOf" srcId="{7C0E674B-0541-440B-B2C7-53D5321E466C}" destId="{2387E2A8-7705-46DB-A13D-BC67284DF013}" srcOrd="1" destOrd="0" presId="urn:microsoft.com/office/officeart/2008/layout/LinedList"/>
    <dgm:cxn modelId="{719AE348-B809-4DBE-9486-ABC48D60CD5B}" type="presParOf" srcId="{7C0E674B-0541-440B-B2C7-53D5321E466C}" destId="{2C6C662F-DD9C-446D-934E-B621082F1C9E}" srcOrd="2" destOrd="0" presId="urn:microsoft.com/office/officeart/2008/layout/LinedList"/>
    <dgm:cxn modelId="{45581C81-0D5F-40AB-93BF-9D4B7CE32BA1}" type="presParOf" srcId="{E01944AF-3345-4D61-A3E7-FC99722378D0}" destId="{5C68BCF9-ECFC-4D6B-AA9D-90C84A689FAC}" srcOrd="11" destOrd="0" presId="urn:microsoft.com/office/officeart/2008/layout/LinedList"/>
    <dgm:cxn modelId="{710ABA34-19ED-4B8D-BF8F-D76FA7BB3DEA}" type="presParOf" srcId="{E01944AF-3345-4D61-A3E7-FC99722378D0}" destId="{A81E5C6B-BC7B-4E19-8AED-9C9D9D7D6C26}" srcOrd="12" destOrd="0" presId="urn:microsoft.com/office/officeart/2008/layout/LinedList"/>
    <dgm:cxn modelId="{7A059CA8-11C9-4BC1-B0AF-F4D32477B537}" type="presParOf" srcId="{E01944AF-3345-4D61-A3E7-FC99722378D0}" destId="{3712EEB8-D0EE-4570-819A-B9314A62A607}" srcOrd="13" destOrd="0" presId="urn:microsoft.com/office/officeart/2008/layout/LinedList"/>
    <dgm:cxn modelId="{B7B5D1B8-DD13-4787-86EC-C7D876006032}" type="presParOf" srcId="{3712EEB8-D0EE-4570-819A-B9314A62A607}" destId="{85B4DF58-2921-4B66-A241-50B746A690E6}" srcOrd="0" destOrd="0" presId="urn:microsoft.com/office/officeart/2008/layout/LinedList"/>
    <dgm:cxn modelId="{0053C64F-B589-45CB-948C-1149A8D7415A}" type="presParOf" srcId="{3712EEB8-D0EE-4570-819A-B9314A62A607}" destId="{34CEC2B7-6060-4EB0-991D-3D2A206E0AEA}" srcOrd="1" destOrd="0" presId="urn:microsoft.com/office/officeart/2008/layout/LinedList"/>
    <dgm:cxn modelId="{9116FF78-BF0F-44AD-909B-FCF973127804}" type="presParOf" srcId="{3712EEB8-D0EE-4570-819A-B9314A62A607}" destId="{5190FF63-4D79-4C4A-8AD9-38286391EC34}" srcOrd="2" destOrd="0" presId="urn:microsoft.com/office/officeart/2008/layout/LinedList"/>
    <dgm:cxn modelId="{8E93017E-AA59-4ADB-8A7A-0EEC0E59093B}" type="presParOf" srcId="{E01944AF-3345-4D61-A3E7-FC99722378D0}" destId="{DEAC6C79-4515-41AD-8313-62F65384D33D}" srcOrd="14" destOrd="0" presId="urn:microsoft.com/office/officeart/2008/layout/LinedList"/>
    <dgm:cxn modelId="{E68D981F-FD2F-4171-B342-8214D114555D}" type="presParOf" srcId="{E01944AF-3345-4D61-A3E7-FC99722378D0}" destId="{BB200FB5-83E7-4FB5-B49C-F7799074D1D7}" srcOrd="15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63D2CA-3AAB-4D07-A962-D987F322409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62655D69-5764-4509-872D-9C63C74F0A7B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sz="1700" b="0" dirty="0">
              <a:latin typeface="Yu Gothic" panose="020B0400000000000000" pitchFamily="34" charset="-128"/>
              <a:ea typeface="Yu Gothic" panose="020B0400000000000000" pitchFamily="34" charset="-128"/>
            </a:rPr>
            <a:t>identifier le genre de la peinture (style moderne, baroque, romantique..)</a:t>
          </a:r>
          <a:endParaRPr lang="en-US" sz="1700" b="0" dirty="0">
            <a:latin typeface="Yu Gothic" panose="020B0400000000000000" pitchFamily="34" charset="-128"/>
            <a:ea typeface="Yu Gothic" panose="020B0400000000000000" pitchFamily="34" charset="-128"/>
          </a:endParaRPr>
        </a:p>
      </dgm:t>
    </dgm:pt>
    <dgm:pt modelId="{05F3ED0B-BD0D-4BEF-813B-42B6F96FE32D}" type="parTrans" cxnId="{0AD98967-E622-4DE8-81B6-DF5D683783B4}">
      <dgm:prSet/>
      <dgm:spPr/>
      <dgm:t>
        <a:bodyPr/>
        <a:lstStyle/>
        <a:p>
          <a:endParaRPr lang="en-US"/>
        </a:p>
      </dgm:t>
    </dgm:pt>
    <dgm:pt modelId="{AB457416-F9D7-46A9-BB28-24D5B5CF87DF}" type="sibTrans" cxnId="{0AD98967-E622-4DE8-81B6-DF5D683783B4}">
      <dgm:prSet/>
      <dgm:spPr/>
      <dgm:t>
        <a:bodyPr/>
        <a:lstStyle/>
        <a:p>
          <a:endParaRPr lang="en-US"/>
        </a:p>
      </dgm:t>
    </dgm:pt>
    <dgm:pt modelId="{4390FAA8-2840-42D4-B55C-43B130DD43E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>
              <a:latin typeface="Yu Gothic" panose="020B0400000000000000" pitchFamily="34" charset="-128"/>
              <a:ea typeface="Yu Gothic" panose="020B0400000000000000" pitchFamily="34" charset="-128"/>
            </a:rPr>
            <a:t>Utilisation d’intervalles variés dans la partie musicale.</a:t>
          </a:r>
          <a:endParaRPr lang="en-US" dirty="0">
            <a:latin typeface="Yu Gothic" panose="020B0400000000000000" pitchFamily="34" charset="-128"/>
            <a:ea typeface="Yu Gothic" panose="020B0400000000000000" pitchFamily="34" charset="-128"/>
          </a:endParaRPr>
        </a:p>
      </dgm:t>
    </dgm:pt>
    <dgm:pt modelId="{03CC3A0D-FD65-4E5C-8222-2C4FF58D9830}" type="parTrans" cxnId="{368C6123-CBCE-4832-8367-3924772E38E5}">
      <dgm:prSet/>
      <dgm:spPr/>
      <dgm:t>
        <a:bodyPr/>
        <a:lstStyle/>
        <a:p>
          <a:endParaRPr lang="en-US"/>
        </a:p>
      </dgm:t>
    </dgm:pt>
    <dgm:pt modelId="{D327AC9A-2B9B-4FDE-A838-018AC06334A7}" type="sibTrans" cxnId="{368C6123-CBCE-4832-8367-3924772E38E5}">
      <dgm:prSet/>
      <dgm:spPr/>
      <dgm:t>
        <a:bodyPr/>
        <a:lstStyle/>
        <a:p>
          <a:endParaRPr lang="en-US"/>
        </a:p>
      </dgm:t>
    </dgm:pt>
    <dgm:pt modelId="{1BD1934B-1F06-4870-B391-FCC84D086D7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>
              <a:latin typeface="Yu Gothic" panose="020B0400000000000000" pitchFamily="34" charset="-128"/>
              <a:ea typeface="Yu Gothic" panose="020B0400000000000000" pitchFamily="34" charset="-128"/>
            </a:rPr>
            <a:t>Transformer GOVAN en application mobile</a:t>
          </a:r>
          <a:endParaRPr lang="en-US" dirty="0">
            <a:latin typeface="Yu Gothic" panose="020B0400000000000000" pitchFamily="34" charset="-128"/>
            <a:ea typeface="Yu Gothic" panose="020B0400000000000000" pitchFamily="34" charset="-128"/>
          </a:endParaRPr>
        </a:p>
      </dgm:t>
    </dgm:pt>
    <dgm:pt modelId="{FC4D222C-9202-447A-8882-0000246F40B1}" type="parTrans" cxnId="{72B59F82-55FB-4BF3-AF61-555063646E93}">
      <dgm:prSet/>
      <dgm:spPr/>
      <dgm:t>
        <a:bodyPr/>
        <a:lstStyle/>
        <a:p>
          <a:endParaRPr lang="en-US"/>
        </a:p>
      </dgm:t>
    </dgm:pt>
    <dgm:pt modelId="{668A415A-BF06-45C1-9C65-D01AC162D0E3}" type="sibTrans" cxnId="{72B59F82-55FB-4BF3-AF61-555063646E93}">
      <dgm:prSet/>
      <dgm:spPr/>
      <dgm:t>
        <a:bodyPr/>
        <a:lstStyle/>
        <a:p>
          <a:endParaRPr lang="en-US"/>
        </a:p>
      </dgm:t>
    </dgm:pt>
    <dgm:pt modelId="{D6F5C2C8-9437-43A4-8A98-A67F3053FB8A}" type="pres">
      <dgm:prSet presAssocID="{1363D2CA-3AAB-4D07-A962-D987F3224098}" presName="root" presStyleCnt="0">
        <dgm:presLayoutVars>
          <dgm:dir/>
          <dgm:resizeHandles val="exact"/>
        </dgm:presLayoutVars>
      </dgm:prSet>
      <dgm:spPr/>
    </dgm:pt>
    <dgm:pt modelId="{40D7D7BD-C889-4CA9-8C79-9B218C2CF439}" type="pres">
      <dgm:prSet presAssocID="{62655D69-5764-4509-872D-9C63C74F0A7B}" presName="compNode" presStyleCnt="0"/>
      <dgm:spPr/>
    </dgm:pt>
    <dgm:pt modelId="{6CA0F647-3F6E-445B-B8CA-8378C7707068}" type="pres">
      <dgm:prSet presAssocID="{62655D69-5764-4509-872D-9C63C74F0A7B}" presName="iconBgRect" presStyleLbl="bgShp" presStyleIdx="0" presStyleCnt="3"/>
      <dgm:spPr/>
    </dgm:pt>
    <dgm:pt modelId="{869CFAAF-69C2-461F-BDFC-E4F5238D2202}" type="pres">
      <dgm:prSet presAssocID="{62655D69-5764-4509-872D-9C63C74F0A7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lette"/>
        </a:ext>
      </dgm:extLst>
    </dgm:pt>
    <dgm:pt modelId="{F2799F21-5DB4-4157-8FFB-77506D654203}" type="pres">
      <dgm:prSet presAssocID="{62655D69-5764-4509-872D-9C63C74F0A7B}" presName="spaceRect" presStyleCnt="0"/>
      <dgm:spPr/>
    </dgm:pt>
    <dgm:pt modelId="{94C22634-AC8B-40B0-A2EF-8DE43C24B689}" type="pres">
      <dgm:prSet presAssocID="{62655D69-5764-4509-872D-9C63C74F0A7B}" presName="textRect" presStyleLbl="revTx" presStyleIdx="0" presStyleCnt="3">
        <dgm:presLayoutVars>
          <dgm:chMax val="1"/>
          <dgm:chPref val="1"/>
        </dgm:presLayoutVars>
      </dgm:prSet>
      <dgm:spPr/>
    </dgm:pt>
    <dgm:pt modelId="{C3B55A89-0D12-452C-989B-FCD64A208647}" type="pres">
      <dgm:prSet presAssocID="{AB457416-F9D7-46A9-BB28-24D5B5CF87DF}" presName="sibTrans" presStyleCnt="0"/>
      <dgm:spPr/>
    </dgm:pt>
    <dgm:pt modelId="{D4EBD7AC-EA63-433A-B16D-E025E33E7B76}" type="pres">
      <dgm:prSet presAssocID="{4390FAA8-2840-42D4-B55C-43B130DD43E1}" presName="compNode" presStyleCnt="0"/>
      <dgm:spPr/>
    </dgm:pt>
    <dgm:pt modelId="{F3E5FEA3-B6E8-467D-A0FB-627C2E74E90D}" type="pres">
      <dgm:prSet presAssocID="{4390FAA8-2840-42D4-B55C-43B130DD43E1}" presName="iconBgRect" presStyleLbl="bgShp" presStyleIdx="1" presStyleCnt="3"/>
      <dgm:spPr/>
    </dgm:pt>
    <dgm:pt modelId="{4F480B8E-E31B-48C2-8564-789A598979C1}" type="pres">
      <dgm:prSet presAssocID="{4390FAA8-2840-42D4-B55C-43B130DD43E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 Note"/>
        </a:ext>
      </dgm:extLst>
    </dgm:pt>
    <dgm:pt modelId="{044404A6-C165-4709-ABD9-2051AE13850E}" type="pres">
      <dgm:prSet presAssocID="{4390FAA8-2840-42D4-B55C-43B130DD43E1}" presName="spaceRect" presStyleCnt="0"/>
      <dgm:spPr/>
    </dgm:pt>
    <dgm:pt modelId="{A469B333-C1EE-4642-A740-471FD3FA6A3D}" type="pres">
      <dgm:prSet presAssocID="{4390FAA8-2840-42D4-B55C-43B130DD43E1}" presName="textRect" presStyleLbl="revTx" presStyleIdx="1" presStyleCnt="3" custScaleX="114659">
        <dgm:presLayoutVars>
          <dgm:chMax val="1"/>
          <dgm:chPref val="1"/>
        </dgm:presLayoutVars>
      </dgm:prSet>
      <dgm:spPr/>
    </dgm:pt>
    <dgm:pt modelId="{54A0B07B-A4FE-457F-80B5-5AE34F54DCFE}" type="pres">
      <dgm:prSet presAssocID="{D327AC9A-2B9B-4FDE-A838-018AC06334A7}" presName="sibTrans" presStyleCnt="0"/>
      <dgm:spPr/>
    </dgm:pt>
    <dgm:pt modelId="{1352396C-27D3-4EB4-8468-E301A6DAB41B}" type="pres">
      <dgm:prSet presAssocID="{1BD1934B-1F06-4870-B391-FCC84D086D7A}" presName="compNode" presStyleCnt="0"/>
      <dgm:spPr/>
    </dgm:pt>
    <dgm:pt modelId="{16DB636A-3D50-4364-B302-0BFE0527CC36}" type="pres">
      <dgm:prSet presAssocID="{1BD1934B-1F06-4870-B391-FCC84D086D7A}" presName="iconBgRect" presStyleLbl="bgShp" presStyleIdx="2" presStyleCnt="3"/>
      <dgm:spPr/>
    </dgm:pt>
    <dgm:pt modelId="{DE0C14BC-A25E-484F-B8AE-B8F0DB683002}" type="pres">
      <dgm:prSet presAssocID="{1BD1934B-1F06-4870-B391-FCC84D086D7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B8AB57CB-9D57-4310-9E81-923DDB5FD990}" type="pres">
      <dgm:prSet presAssocID="{1BD1934B-1F06-4870-B391-FCC84D086D7A}" presName="spaceRect" presStyleCnt="0"/>
      <dgm:spPr/>
    </dgm:pt>
    <dgm:pt modelId="{F4E55EAC-2A25-4BD7-A921-8318908333D7}" type="pres">
      <dgm:prSet presAssocID="{1BD1934B-1F06-4870-B391-FCC84D086D7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1D2CE1C-1E9E-41E7-AA0F-7ABC68D34349}" type="presOf" srcId="{4390FAA8-2840-42D4-B55C-43B130DD43E1}" destId="{A469B333-C1EE-4642-A740-471FD3FA6A3D}" srcOrd="0" destOrd="0" presId="urn:microsoft.com/office/officeart/2018/5/layout/IconCircleLabelList"/>
    <dgm:cxn modelId="{368C6123-CBCE-4832-8367-3924772E38E5}" srcId="{1363D2CA-3AAB-4D07-A962-D987F3224098}" destId="{4390FAA8-2840-42D4-B55C-43B130DD43E1}" srcOrd="1" destOrd="0" parTransId="{03CC3A0D-FD65-4E5C-8222-2C4FF58D9830}" sibTransId="{D327AC9A-2B9B-4FDE-A838-018AC06334A7}"/>
    <dgm:cxn modelId="{D6BE8664-681D-465C-82B9-622EFAB53408}" type="presOf" srcId="{1BD1934B-1F06-4870-B391-FCC84D086D7A}" destId="{F4E55EAC-2A25-4BD7-A921-8318908333D7}" srcOrd="0" destOrd="0" presId="urn:microsoft.com/office/officeart/2018/5/layout/IconCircleLabelList"/>
    <dgm:cxn modelId="{0AD98967-E622-4DE8-81B6-DF5D683783B4}" srcId="{1363D2CA-3AAB-4D07-A962-D987F3224098}" destId="{62655D69-5764-4509-872D-9C63C74F0A7B}" srcOrd="0" destOrd="0" parTransId="{05F3ED0B-BD0D-4BEF-813B-42B6F96FE32D}" sibTransId="{AB457416-F9D7-46A9-BB28-24D5B5CF87DF}"/>
    <dgm:cxn modelId="{72B59F82-55FB-4BF3-AF61-555063646E93}" srcId="{1363D2CA-3AAB-4D07-A962-D987F3224098}" destId="{1BD1934B-1F06-4870-B391-FCC84D086D7A}" srcOrd="2" destOrd="0" parTransId="{FC4D222C-9202-447A-8882-0000246F40B1}" sibTransId="{668A415A-BF06-45C1-9C65-D01AC162D0E3}"/>
    <dgm:cxn modelId="{BC31D88F-2370-4ADC-B00E-728C1BBBAFD6}" type="presOf" srcId="{1363D2CA-3AAB-4D07-A962-D987F3224098}" destId="{D6F5C2C8-9437-43A4-8A98-A67F3053FB8A}" srcOrd="0" destOrd="0" presId="urn:microsoft.com/office/officeart/2018/5/layout/IconCircleLabelList"/>
    <dgm:cxn modelId="{3A27B4B5-058F-4F2C-999B-DE4543B80738}" type="presOf" srcId="{62655D69-5764-4509-872D-9C63C74F0A7B}" destId="{94C22634-AC8B-40B0-A2EF-8DE43C24B689}" srcOrd="0" destOrd="0" presId="urn:microsoft.com/office/officeart/2018/5/layout/IconCircleLabelList"/>
    <dgm:cxn modelId="{810943D9-6856-4086-B749-60FCBD7E25E5}" type="presParOf" srcId="{D6F5C2C8-9437-43A4-8A98-A67F3053FB8A}" destId="{40D7D7BD-C889-4CA9-8C79-9B218C2CF439}" srcOrd="0" destOrd="0" presId="urn:microsoft.com/office/officeart/2018/5/layout/IconCircleLabelList"/>
    <dgm:cxn modelId="{34A3CA9B-8354-4EF9-B0C0-D467C5B642CB}" type="presParOf" srcId="{40D7D7BD-C889-4CA9-8C79-9B218C2CF439}" destId="{6CA0F647-3F6E-445B-B8CA-8378C7707068}" srcOrd="0" destOrd="0" presId="urn:microsoft.com/office/officeart/2018/5/layout/IconCircleLabelList"/>
    <dgm:cxn modelId="{32963934-3F66-4486-B380-D784FF05DB28}" type="presParOf" srcId="{40D7D7BD-C889-4CA9-8C79-9B218C2CF439}" destId="{869CFAAF-69C2-461F-BDFC-E4F5238D2202}" srcOrd="1" destOrd="0" presId="urn:microsoft.com/office/officeart/2018/5/layout/IconCircleLabelList"/>
    <dgm:cxn modelId="{23E9829C-83D4-40CE-9CA7-5F9F7C02A03C}" type="presParOf" srcId="{40D7D7BD-C889-4CA9-8C79-9B218C2CF439}" destId="{F2799F21-5DB4-4157-8FFB-77506D654203}" srcOrd="2" destOrd="0" presId="urn:microsoft.com/office/officeart/2018/5/layout/IconCircleLabelList"/>
    <dgm:cxn modelId="{212BD303-3E43-4CB0-BD4A-55C35043C5A2}" type="presParOf" srcId="{40D7D7BD-C889-4CA9-8C79-9B218C2CF439}" destId="{94C22634-AC8B-40B0-A2EF-8DE43C24B689}" srcOrd="3" destOrd="0" presId="urn:microsoft.com/office/officeart/2018/5/layout/IconCircleLabelList"/>
    <dgm:cxn modelId="{0666BE68-FB7E-41CF-8D37-871D0DDE4141}" type="presParOf" srcId="{D6F5C2C8-9437-43A4-8A98-A67F3053FB8A}" destId="{C3B55A89-0D12-452C-989B-FCD64A208647}" srcOrd="1" destOrd="0" presId="urn:microsoft.com/office/officeart/2018/5/layout/IconCircleLabelList"/>
    <dgm:cxn modelId="{3F08DC07-BC40-4F16-9345-12047906BCE6}" type="presParOf" srcId="{D6F5C2C8-9437-43A4-8A98-A67F3053FB8A}" destId="{D4EBD7AC-EA63-433A-B16D-E025E33E7B76}" srcOrd="2" destOrd="0" presId="urn:microsoft.com/office/officeart/2018/5/layout/IconCircleLabelList"/>
    <dgm:cxn modelId="{73286EF5-CE93-464E-B7DA-111574C260CE}" type="presParOf" srcId="{D4EBD7AC-EA63-433A-B16D-E025E33E7B76}" destId="{F3E5FEA3-B6E8-467D-A0FB-627C2E74E90D}" srcOrd="0" destOrd="0" presId="urn:microsoft.com/office/officeart/2018/5/layout/IconCircleLabelList"/>
    <dgm:cxn modelId="{C3899955-6342-4DDC-989A-2C7C46AD2637}" type="presParOf" srcId="{D4EBD7AC-EA63-433A-B16D-E025E33E7B76}" destId="{4F480B8E-E31B-48C2-8564-789A598979C1}" srcOrd="1" destOrd="0" presId="urn:microsoft.com/office/officeart/2018/5/layout/IconCircleLabelList"/>
    <dgm:cxn modelId="{4BF8B393-92FC-4C8F-BAB4-E017DF67F2A3}" type="presParOf" srcId="{D4EBD7AC-EA63-433A-B16D-E025E33E7B76}" destId="{044404A6-C165-4709-ABD9-2051AE13850E}" srcOrd="2" destOrd="0" presId="urn:microsoft.com/office/officeart/2018/5/layout/IconCircleLabelList"/>
    <dgm:cxn modelId="{A556DB14-1FC8-4636-86A6-C989106E078F}" type="presParOf" srcId="{D4EBD7AC-EA63-433A-B16D-E025E33E7B76}" destId="{A469B333-C1EE-4642-A740-471FD3FA6A3D}" srcOrd="3" destOrd="0" presId="urn:microsoft.com/office/officeart/2018/5/layout/IconCircleLabelList"/>
    <dgm:cxn modelId="{3434A822-FA12-45BD-BA26-3B8EE3EA791C}" type="presParOf" srcId="{D6F5C2C8-9437-43A4-8A98-A67F3053FB8A}" destId="{54A0B07B-A4FE-457F-80B5-5AE34F54DCFE}" srcOrd="3" destOrd="0" presId="urn:microsoft.com/office/officeart/2018/5/layout/IconCircleLabelList"/>
    <dgm:cxn modelId="{DCD141C2-5DE7-4E74-830D-AA182A92D576}" type="presParOf" srcId="{D6F5C2C8-9437-43A4-8A98-A67F3053FB8A}" destId="{1352396C-27D3-4EB4-8468-E301A6DAB41B}" srcOrd="4" destOrd="0" presId="urn:microsoft.com/office/officeart/2018/5/layout/IconCircleLabelList"/>
    <dgm:cxn modelId="{92A6755F-F8BE-4278-AE07-FB48780158C1}" type="presParOf" srcId="{1352396C-27D3-4EB4-8468-E301A6DAB41B}" destId="{16DB636A-3D50-4364-B302-0BFE0527CC36}" srcOrd="0" destOrd="0" presId="urn:microsoft.com/office/officeart/2018/5/layout/IconCircleLabelList"/>
    <dgm:cxn modelId="{D86F2F3F-ADE9-41B2-83B7-81026197F2F5}" type="presParOf" srcId="{1352396C-27D3-4EB4-8468-E301A6DAB41B}" destId="{DE0C14BC-A25E-484F-B8AE-B8F0DB683002}" srcOrd="1" destOrd="0" presId="urn:microsoft.com/office/officeart/2018/5/layout/IconCircleLabelList"/>
    <dgm:cxn modelId="{5A0259A2-06EC-4D99-AC22-8A451BF31BC9}" type="presParOf" srcId="{1352396C-27D3-4EB4-8468-E301A6DAB41B}" destId="{B8AB57CB-9D57-4310-9E81-923DDB5FD990}" srcOrd="2" destOrd="0" presId="urn:microsoft.com/office/officeart/2018/5/layout/IconCircleLabelList"/>
    <dgm:cxn modelId="{B4748840-B023-456A-A0A5-F50099EE847C}" type="presParOf" srcId="{1352396C-27D3-4EB4-8468-E301A6DAB41B}" destId="{F4E55EAC-2A25-4BD7-A921-8318908333D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F0AD0D-CFD1-459D-8CF0-B29C735D84E4}">
      <dsp:nvSpPr>
        <dsp:cNvPr id="0" name=""/>
        <dsp:cNvSpPr/>
      </dsp:nvSpPr>
      <dsp:spPr>
        <a:xfrm>
          <a:off x="0" y="0"/>
          <a:ext cx="1090506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5C745-2B9A-410D-AF8D-85FB32964221}">
      <dsp:nvSpPr>
        <dsp:cNvPr id="0" name=""/>
        <dsp:cNvSpPr/>
      </dsp:nvSpPr>
      <dsp:spPr>
        <a:xfrm>
          <a:off x="0" y="0"/>
          <a:ext cx="2181013" cy="43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kern="1200" dirty="0">
              <a:latin typeface="Yu Gothic" panose="020B0400000000000000" pitchFamily="34" charset="-128"/>
              <a:ea typeface="Yu Gothic" panose="020B0400000000000000" pitchFamily="34" charset="-128"/>
            </a:rPr>
            <a:t>Partie analyse d’image:</a:t>
          </a:r>
          <a:endParaRPr lang="en-US" sz="3800" kern="1200" dirty="0">
            <a:latin typeface="Yu Gothic" panose="020B0400000000000000" pitchFamily="34" charset="-128"/>
            <a:ea typeface="Yu Gothic" panose="020B0400000000000000" pitchFamily="34" charset="-128"/>
          </a:endParaRPr>
        </a:p>
      </dsp:txBody>
      <dsp:txXfrm>
        <a:off x="0" y="0"/>
        <a:ext cx="2181013" cy="4393982"/>
      </dsp:txXfrm>
    </dsp:sp>
    <dsp:sp modelId="{830515A5-A8F6-465A-9599-6260EE067D64}">
      <dsp:nvSpPr>
        <dsp:cNvPr id="0" name=""/>
        <dsp:cNvSpPr/>
      </dsp:nvSpPr>
      <dsp:spPr>
        <a:xfrm>
          <a:off x="2344589" y="41408"/>
          <a:ext cx="8560476" cy="8281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0" i="0" kern="1200" dirty="0">
              <a:latin typeface="Yu Gothic" panose="020B0400000000000000" pitchFamily="34" charset="-128"/>
              <a:ea typeface="Yu Gothic" panose="020B0400000000000000" pitchFamily="34" charset="-128"/>
            </a:rPr>
            <a:t>Lecture et traitements des images avec la bibliothèque </a:t>
          </a:r>
          <a:r>
            <a:rPr lang="fr-FR" sz="1700" b="0" i="0" kern="1200" dirty="0" err="1">
              <a:latin typeface="Yu Gothic" panose="020B0400000000000000" pitchFamily="34" charset="-128"/>
              <a:ea typeface="Yu Gothic" panose="020B0400000000000000" pitchFamily="34" charset="-128"/>
            </a:rPr>
            <a:t>OpenCV</a:t>
          </a:r>
          <a:r>
            <a:rPr lang="fr-FR" sz="1700" b="0" i="0" kern="1200" dirty="0">
              <a:latin typeface="Yu Gothic" panose="020B0400000000000000" pitchFamily="34" charset="-128"/>
              <a:ea typeface="Yu Gothic" panose="020B0400000000000000" pitchFamily="34" charset="-128"/>
            </a:rPr>
            <a:t>.</a:t>
          </a:r>
          <a:endParaRPr lang="en-US" sz="1700" kern="1200" dirty="0">
            <a:latin typeface="Yu Gothic" panose="020B0400000000000000" pitchFamily="34" charset="-128"/>
            <a:ea typeface="Yu Gothic" panose="020B0400000000000000" pitchFamily="34" charset="-128"/>
          </a:endParaRPr>
        </a:p>
      </dsp:txBody>
      <dsp:txXfrm>
        <a:off x="2344589" y="41408"/>
        <a:ext cx="8560476" cy="828162"/>
      </dsp:txXfrm>
    </dsp:sp>
    <dsp:sp modelId="{D60F2B8E-7835-4DDE-99C4-5C222DFA8FA5}">
      <dsp:nvSpPr>
        <dsp:cNvPr id="0" name=""/>
        <dsp:cNvSpPr/>
      </dsp:nvSpPr>
      <dsp:spPr>
        <a:xfrm>
          <a:off x="2181013" y="869570"/>
          <a:ext cx="872405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CE64AF-7ECD-4F41-AD71-1BCDE77400D6}">
      <dsp:nvSpPr>
        <dsp:cNvPr id="0" name=""/>
        <dsp:cNvSpPr/>
      </dsp:nvSpPr>
      <dsp:spPr>
        <a:xfrm>
          <a:off x="2344589" y="910978"/>
          <a:ext cx="8560476" cy="8281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0" i="0" kern="1200" dirty="0">
              <a:latin typeface="Yu Gothic" panose="020B0400000000000000" pitchFamily="34" charset="-128"/>
              <a:ea typeface="Yu Gothic" panose="020B0400000000000000" pitchFamily="34" charset="-128"/>
            </a:rPr>
            <a:t>Analyse et partitionnement des données avec l’algorithme des k-moyennes.</a:t>
          </a:r>
          <a:endParaRPr lang="en-US" sz="1700" kern="1200" dirty="0">
            <a:latin typeface="Yu Gothic" panose="020B0400000000000000" pitchFamily="34" charset="-128"/>
            <a:ea typeface="Yu Gothic" panose="020B0400000000000000" pitchFamily="34" charset="-128"/>
          </a:endParaRPr>
        </a:p>
      </dsp:txBody>
      <dsp:txXfrm>
        <a:off x="2344589" y="910978"/>
        <a:ext cx="8560476" cy="828162"/>
      </dsp:txXfrm>
    </dsp:sp>
    <dsp:sp modelId="{B59689DA-AA1F-46C7-BE1A-9858E643885F}">
      <dsp:nvSpPr>
        <dsp:cNvPr id="0" name=""/>
        <dsp:cNvSpPr/>
      </dsp:nvSpPr>
      <dsp:spPr>
        <a:xfrm>
          <a:off x="2181013" y="1739141"/>
          <a:ext cx="872405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694761-E736-43D6-A9AC-F2AC6B63E2F9}">
      <dsp:nvSpPr>
        <dsp:cNvPr id="0" name=""/>
        <dsp:cNvSpPr/>
      </dsp:nvSpPr>
      <dsp:spPr>
        <a:xfrm>
          <a:off x="2344589" y="1780549"/>
          <a:ext cx="8560476" cy="8281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0" i="0" kern="1200" dirty="0">
              <a:latin typeface="Yu Gothic" panose="020B0400000000000000" pitchFamily="34" charset="-128"/>
              <a:ea typeface="Yu Gothic" panose="020B0400000000000000" pitchFamily="34" charset="-128"/>
            </a:rPr>
            <a:t>Identifier les couleurs principales et calculer leur fréquences.</a:t>
          </a:r>
          <a:endParaRPr lang="en-US" sz="1700" kern="1200" dirty="0">
            <a:latin typeface="Yu Gothic" panose="020B0400000000000000" pitchFamily="34" charset="-128"/>
            <a:ea typeface="Yu Gothic" panose="020B0400000000000000" pitchFamily="34" charset="-128"/>
          </a:endParaRPr>
        </a:p>
      </dsp:txBody>
      <dsp:txXfrm>
        <a:off x="2344589" y="1780549"/>
        <a:ext cx="8560476" cy="828162"/>
      </dsp:txXfrm>
    </dsp:sp>
    <dsp:sp modelId="{A2E35CF3-4B79-4E86-9472-A64F9F549D20}">
      <dsp:nvSpPr>
        <dsp:cNvPr id="0" name=""/>
        <dsp:cNvSpPr/>
      </dsp:nvSpPr>
      <dsp:spPr>
        <a:xfrm>
          <a:off x="2181013" y="2608712"/>
          <a:ext cx="872405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87E2A8-7705-46DB-A13D-BC67284DF013}">
      <dsp:nvSpPr>
        <dsp:cNvPr id="0" name=""/>
        <dsp:cNvSpPr/>
      </dsp:nvSpPr>
      <dsp:spPr>
        <a:xfrm>
          <a:off x="2344589" y="2650120"/>
          <a:ext cx="8560476" cy="8281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0" i="0" kern="1200" dirty="0">
              <a:latin typeface="Yu Gothic" panose="020B0400000000000000" pitchFamily="34" charset="-128"/>
              <a:ea typeface="Yu Gothic" panose="020B0400000000000000" pitchFamily="34" charset="-128"/>
            </a:rPr>
            <a:t>afficher un diagramme circulaire des couleurs pour avoir une meilleure vision du résultat et faciliter les tests (bonus).</a:t>
          </a:r>
          <a:endParaRPr lang="en-US" sz="1700" kern="1200" dirty="0">
            <a:latin typeface="Yu Gothic" panose="020B0400000000000000" pitchFamily="34" charset="-128"/>
            <a:ea typeface="Yu Gothic" panose="020B0400000000000000" pitchFamily="34" charset="-128"/>
          </a:endParaRPr>
        </a:p>
      </dsp:txBody>
      <dsp:txXfrm>
        <a:off x="2344589" y="2650120"/>
        <a:ext cx="8560476" cy="828162"/>
      </dsp:txXfrm>
    </dsp:sp>
    <dsp:sp modelId="{5C68BCF9-ECFC-4D6B-AA9D-90C84A689FAC}">
      <dsp:nvSpPr>
        <dsp:cNvPr id="0" name=""/>
        <dsp:cNvSpPr/>
      </dsp:nvSpPr>
      <dsp:spPr>
        <a:xfrm>
          <a:off x="2181013" y="3478283"/>
          <a:ext cx="872405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CEC2B7-6060-4EB0-991D-3D2A206E0AEA}">
      <dsp:nvSpPr>
        <dsp:cNvPr id="0" name=""/>
        <dsp:cNvSpPr/>
      </dsp:nvSpPr>
      <dsp:spPr>
        <a:xfrm>
          <a:off x="2344589" y="3519691"/>
          <a:ext cx="8560476" cy="8281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0" i="0" kern="1200" dirty="0">
              <a:latin typeface="Yu Gothic" panose="020B0400000000000000" pitchFamily="34" charset="-128"/>
              <a:ea typeface="Yu Gothic" panose="020B0400000000000000" pitchFamily="34" charset="-128"/>
            </a:rPr>
            <a:t>Générer un fichier JSON contenant des données de couleur hexadécimales et leurs fréquences.</a:t>
          </a:r>
          <a:endParaRPr lang="en-US" sz="1700" kern="1200" dirty="0">
            <a:latin typeface="Yu Gothic" panose="020B0400000000000000" pitchFamily="34" charset="-128"/>
            <a:ea typeface="Yu Gothic" panose="020B0400000000000000" pitchFamily="34" charset="-128"/>
          </a:endParaRPr>
        </a:p>
      </dsp:txBody>
      <dsp:txXfrm>
        <a:off x="2344589" y="3519691"/>
        <a:ext cx="8560476" cy="828162"/>
      </dsp:txXfrm>
    </dsp:sp>
    <dsp:sp modelId="{DEAC6C79-4515-41AD-8313-62F65384D33D}">
      <dsp:nvSpPr>
        <dsp:cNvPr id="0" name=""/>
        <dsp:cNvSpPr/>
      </dsp:nvSpPr>
      <dsp:spPr>
        <a:xfrm>
          <a:off x="2181013" y="4347853"/>
          <a:ext cx="872405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A0F647-3F6E-445B-B8CA-8378C7707068}">
      <dsp:nvSpPr>
        <dsp:cNvPr id="0" name=""/>
        <dsp:cNvSpPr/>
      </dsp:nvSpPr>
      <dsp:spPr>
        <a:xfrm>
          <a:off x="572680" y="273612"/>
          <a:ext cx="1784250" cy="178425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9CFAAF-69C2-461F-BDFC-E4F5238D2202}">
      <dsp:nvSpPr>
        <dsp:cNvPr id="0" name=""/>
        <dsp:cNvSpPr/>
      </dsp:nvSpPr>
      <dsp:spPr>
        <a:xfrm>
          <a:off x="952930" y="653862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22634-AC8B-40B0-A2EF-8DE43C24B689}">
      <dsp:nvSpPr>
        <dsp:cNvPr id="0" name=""/>
        <dsp:cNvSpPr/>
      </dsp:nvSpPr>
      <dsp:spPr>
        <a:xfrm>
          <a:off x="2305" y="2613612"/>
          <a:ext cx="2925000" cy="144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700" b="0" kern="1200" dirty="0">
              <a:latin typeface="Yu Gothic" panose="020B0400000000000000" pitchFamily="34" charset="-128"/>
              <a:ea typeface="Yu Gothic" panose="020B0400000000000000" pitchFamily="34" charset="-128"/>
            </a:rPr>
            <a:t>identifier le genre de la peinture (style moderne, baroque, romantique..)</a:t>
          </a:r>
          <a:endParaRPr lang="en-US" sz="1700" b="0" kern="1200" dirty="0">
            <a:latin typeface="Yu Gothic" panose="020B0400000000000000" pitchFamily="34" charset="-128"/>
            <a:ea typeface="Yu Gothic" panose="020B0400000000000000" pitchFamily="34" charset="-128"/>
          </a:endParaRPr>
        </a:p>
      </dsp:txBody>
      <dsp:txXfrm>
        <a:off x="2305" y="2613612"/>
        <a:ext cx="2925000" cy="1447031"/>
      </dsp:txXfrm>
    </dsp:sp>
    <dsp:sp modelId="{F3E5FEA3-B6E8-467D-A0FB-627C2E74E90D}">
      <dsp:nvSpPr>
        <dsp:cNvPr id="0" name=""/>
        <dsp:cNvSpPr/>
      </dsp:nvSpPr>
      <dsp:spPr>
        <a:xfrm>
          <a:off x="4223943" y="273612"/>
          <a:ext cx="1784250" cy="17842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480B8E-E31B-48C2-8564-789A598979C1}">
      <dsp:nvSpPr>
        <dsp:cNvPr id="0" name=""/>
        <dsp:cNvSpPr/>
      </dsp:nvSpPr>
      <dsp:spPr>
        <a:xfrm>
          <a:off x="4604193" y="653862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69B333-C1EE-4642-A740-471FD3FA6A3D}">
      <dsp:nvSpPr>
        <dsp:cNvPr id="0" name=""/>
        <dsp:cNvSpPr/>
      </dsp:nvSpPr>
      <dsp:spPr>
        <a:xfrm>
          <a:off x="3439180" y="2613612"/>
          <a:ext cx="3353775" cy="144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700" kern="1200" dirty="0">
              <a:latin typeface="Yu Gothic" panose="020B0400000000000000" pitchFamily="34" charset="-128"/>
              <a:ea typeface="Yu Gothic" panose="020B0400000000000000" pitchFamily="34" charset="-128"/>
            </a:rPr>
            <a:t>Utilisation d’intervalles variés dans la partie musicale.</a:t>
          </a:r>
          <a:endParaRPr lang="en-US" sz="1700" kern="1200" dirty="0">
            <a:latin typeface="Yu Gothic" panose="020B0400000000000000" pitchFamily="34" charset="-128"/>
            <a:ea typeface="Yu Gothic" panose="020B0400000000000000" pitchFamily="34" charset="-128"/>
          </a:endParaRPr>
        </a:p>
      </dsp:txBody>
      <dsp:txXfrm>
        <a:off x="3439180" y="2613612"/>
        <a:ext cx="3353775" cy="1447031"/>
      </dsp:txXfrm>
    </dsp:sp>
    <dsp:sp modelId="{16DB636A-3D50-4364-B302-0BFE0527CC36}">
      <dsp:nvSpPr>
        <dsp:cNvPr id="0" name=""/>
        <dsp:cNvSpPr/>
      </dsp:nvSpPr>
      <dsp:spPr>
        <a:xfrm>
          <a:off x="7875205" y="273612"/>
          <a:ext cx="1784250" cy="178425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0C14BC-A25E-484F-B8AE-B8F0DB683002}">
      <dsp:nvSpPr>
        <dsp:cNvPr id="0" name=""/>
        <dsp:cNvSpPr/>
      </dsp:nvSpPr>
      <dsp:spPr>
        <a:xfrm>
          <a:off x="8255455" y="653862"/>
          <a:ext cx="1023750" cy="1023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E55EAC-2A25-4BD7-A921-8318908333D7}">
      <dsp:nvSpPr>
        <dsp:cNvPr id="0" name=""/>
        <dsp:cNvSpPr/>
      </dsp:nvSpPr>
      <dsp:spPr>
        <a:xfrm>
          <a:off x="7304830" y="2613612"/>
          <a:ext cx="2925000" cy="144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700" kern="1200" dirty="0">
              <a:latin typeface="Yu Gothic" panose="020B0400000000000000" pitchFamily="34" charset="-128"/>
              <a:ea typeface="Yu Gothic" panose="020B0400000000000000" pitchFamily="34" charset="-128"/>
            </a:rPr>
            <a:t>Transformer GOVAN en application mobile</a:t>
          </a:r>
          <a:endParaRPr lang="en-US" sz="1700" kern="1200" dirty="0">
            <a:latin typeface="Yu Gothic" panose="020B0400000000000000" pitchFamily="34" charset="-128"/>
            <a:ea typeface="Yu Gothic" panose="020B0400000000000000" pitchFamily="34" charset="-128"/>
          </a:endParaRPr>
        </a:p>
      </dsp:txBody>
      <dsp:txXfrm>
        <a:off x="7304830" y="2613612"/>
        <a:ext cx="2925000" cy="14470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jp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3EDF33-310B-6614-1C67-92E0B7FE6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A19F981-966C-69E5-A75B-DF6956BD7F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B2508E-56C0-AE8D-BDF5-D8683472F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4BCFD7-3FB1-A1D3-E720-54BD51FDC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B40783-C9D1-2F53-7723-2236625AD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68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063A52-071C-A7D6-A8E9-9573776DD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C315B7C-84E0-49BA-1850-ECC9BB5794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F907A2C-1C44-729C-7EBF-E6434AA90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6B3493-D415-4F8A-7A5E-D0938E77C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6D02C5-E7F6-6C9E-5730-E89F1BA0B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795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BDA50D1-1A64-B8ED-0464-BC72E3A5AD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32682DC-36CB-5528-31FA-C130A0894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025C93-74C6-37E6-6CEB-4D27CE1CD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517FE3-EC9E-D595-7D2E-38A3C3243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62C9C9-D86B-27B2-469B-810A73415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713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783AD3-B431-59BC-8CF9-81ED8CD12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B30587-4DB2-9A94-16E4-051E0F462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AF6130D-B319-A549-9458-84836D541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B25A52-6B11-8E27-2AF0-9AE4D79A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6AB132-79C3-DFDC-E077-B7DB66B02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219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4AA81F-2AF3-216D-657C-A92BFEB26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9E1238A-9217-3E22-052E-112AE5F3F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38B1B1-D9DF-3F36-CE5F-7078D159F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9C18D0-9FD8-7DDE-E7F3-12AB7B97F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F044864-CF4B-8868-DC26-568222E99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734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6F996D-B80A-A5CB-3232-5AE8DB7DE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0E8CE4-AF5B-AB93-0406-D79E2E4A3A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EC34350-D1CE-F9A6-D91E-2E28D8083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098863B-2157-CD3E-4278-8ADFEE4C3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521033-444B-EC15-4C66-8A4613A7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EE7DE84-5608-CB73-F288-4249880E9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772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6C2F1E-811C-D6E5-5B8B-BD15CD205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C50EB15-445E-C6F8-E0CF-589BF9119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E1F2197-DBA0-29D9-95C9-D41495975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9FC2385-B559-C444-F60B-7F6C46C6E4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53C9263-6C30-C1ED-0C42-CC3EF1216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DCF9E9E-CC05-4ED0-D8C5-236AA761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F522CED-F26D-A7D5-EA83-1846ED64E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5340B06-3DE9-448F-3C45-FADC244C9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817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1C8652-B655-CC49-79E8-2133389F7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49A12D2-63B1-2A2E-B6AA-09AB9963E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E6355EE-AEA1-27EF-C30E-91F4D3227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996A9BF-5C10-95CF-7DB4-9ED1BB05F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918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FD46070-B9AB-32CB-3B02-966BF9C06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2AFE23A-7DD9-D0D6-E360-14915921E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4FF32D5-6D10-0D16-6E6B-E306D2B0E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381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2FAB6A-AEF9-4DD0-6E1E-968A3C0C5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CE999B-0292-0874-89ED-3CF0F2930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45034B3-DEC7-B406-6D9B-03FCBC85D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1FE7F7B-DC4C-A2C2-F2F9-7CDDB874D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1ADCC2-5A0F-7112-25BB-6073650FB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C7E3A25-C4AC-720B-59E0-0511A4DCD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62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5ADEE3-E310-69B4-7380-584744B2C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E09FFF4-F917-BEE3-C97C-D20332399A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D19D50F-4973-4459-6EFD-52F8FB440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7148120-E66F-42BE-C4A3-9422B5334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72F6DA7-E8F9-F235-E42C-1FB264763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5884A3-4AF6-C823-E4C9-92F4E4F5A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50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FF2DEAE-C5FF-FE0E-3463-565265203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B6F1E1-15BB-022D-B579-0B700968E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32AAF0-A9FB-5968-6456-9E51EF9A34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5AB0A9-7071-BE17-386A-14567C50FC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C558A4-4F3E-854D-687E-F5D09BABED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00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3"/><Relationship Id="rId7" Type="http://schemas.openxmlformats.org/officeDocument/2006/relationships/image" Target="../media/image4.jp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3.jp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F271DC-F715-9940-D21D-BE4ABCF305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GOVAN</a:t>
            </a:r>
            <a:r>
              <a:rPr lang="fr-FR" sz="8000" dirty="0"/>
              <a:t>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1D41324-541F-2661-9229-083C2EEFA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10265520" cy="861420"/>
          </a:xfrm>
        </p:spPr>
        <p:txBody>
          <a:bodyPr>
            <a:normAutofit/>
          </a:bodyPr>
          <a:lstStyle/>
          <a:p>
            <a:r>
              <a:rPr lang="fr-FR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CREEZ DE BELLES MELODIES A PARTIR DE VOS PEINTURES PREFEREES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D74B984-ED05-9350-8614-BE9F9F08C5C6}"/>
              </a:ext>
            </a:extLst>
          </p:cNvPr>
          <p:cNvSpPr txBox="1"/>
          <p:nvPr/>
        </p:nvSpPr>
        <p:spPr>
          <a:xfrm>
            <a:off x="2875831" y="619035"/>
            <a:ext cx="64403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" panose="020B0500000000000000" pitchFamily="34" charset="-128"/>
                <a:ea typeface="Yu Gothic UI" panose="020B0500000000000000" pitchFamily="34" charset="-128"/>
              </a:rPr>
              <a:t>Projet Long 2021/2022 </a:t>
            </a:r>
          </a:p>
          <a:p>
            <a:pPr algn="ctr"/>
            <a:r>
              <a:rPr lang="fr-F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" panose="020B0500000000000000" pitchFamily="34" charset="-128"/>
                <a:ea typeface="Yu Gothic UI" panose="020B0500000000000000" pitchFamily="34" charset="-128"/>
              </a:rPr>
              <a:t>Par </a:t>
            </a:r>
          </a:p>
          <a:p>
            <a:pPr algn="ctr"/>
            <a:r>
              <a:rPr lang="fr-F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" panose="020B0500000000000000" pitchFamily="34" charset="-128"/>
                <a:ea typeface="Yu Gothic UI" panose="020B0500000000000000" pitchFamily="34" charset="-128"/>
              </a:rPr>
              <a:t>Elsa SANTOS DUARTE et Sonia DAHMANI</a:t>
            </a:r>
          </a:p>
        </p:txBody>
      </p:sp>
    </p:spTree>
    <p:extLst>
      <p:ext uri="{BB962C8B-B14F-4D97-AF65-F5344CB8AC3E}">
        <p14:creationId xmlns:p14="http://schemas.microsoft.com/office/powerpoint/2010/main" val="2437921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9517821-A9F2-706C-B6B2-3FE6C1D0C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797" y="1507167"/>
            <a:ext cx="4619621" cy="3843666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fr-FR" sz="3200" dirty="0">
                <a:solidFill>
                  <a:schemeClr val="accent6">
                    <a:lumMod val="7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  <a:cs typeface="Aldhabi" panose="01000000000000000000" pitchFamily="2" charset="-78"/>
              </a:rPr>
              <a:t>OBJECTIF DU PROJET :</a:t>
            </a:r>
          </a:p>
          <a:p>
            <a:pPr marL="0" indent="0">
              <a:buNone/>
            </a:pPr>
            <a:r>
              <a:rPr lang="fr-FR" sz="3200" dirty="0">
                <a:latin typeface="Yu Gothic" panose="020B0400000000000000" pitchFamily="34" charset="-128"/>
                <a:ea typeface="Yu Gothic" panose="020B0400000000000000" pitchFamily="34" charset="-128"/>
                <a:cs typeface="Aldhabi" panose="01000000000000000000" pitchFamily="2" charset="-78"/>
              </a:rPr>
              <a:t>Générer des mélodies à partir d’images, en procédant en deux temps :</a:t>
            </a:r>
          </a:p>
          <a:p>
            <a:pPr lvl="1"/>
            <a:r>
              <a:rPr lang="fr-FR" sz="3200" dirty="0">
                <a:latin typeface="Yu Gothic" panose="020B0400000000000000" pitchFamily="34" charset="-128"/>
                <a:ea typeface="Yu Gothic" panose="020B0400000000000000" pitchFamily="34" charset="-128"/>
                <a:cs typeface="Aldhabi" panose="01000000000000000000" pitchFamily="2" charset="-78"/>
              </a:rPr>
              <a:t> L’analyse d’image pour la production de données formelles</a:t>
            </a:r>
          </a:p>
          <a:p>
            <a:pPr lvl="1"/>
            <a:r>
              <a:rPr lang="fr-FR" sz="3200" dirty="0">
                <a:latin typeface="Yu Gothic" panose="020B0400000000000000" pitchFamily="34" charset="-128"/>
                <a:ea typeface="Yu Gothic" panose="020B0400000000000000" pitchFamily="34" charset="-128"/>
                <a:cs typeface="Aldhabi" panose="01000000000000000000" pitchFamily="2" charset="-78"/>
              </a:rPr>
              <a:t>La conversion de données formelles en mélodie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8A51547-FAB9-C096-92CA-06866C2BBC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5" r="1" b="590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35084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9517821-A9F2-706C-B6B2-3FE6C1D0C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8430" y="556748"/>
            <a:ext cx="7375139" cy="457369"/>
          </a:xfrm>
        </p:spPr>
        <p:txBody>
          <a:bodyPr>
            <a:normAutofit fontScale="85000" lnSpcReduction="10000"/>
          </a:bodyPr>
          <a:lstStyle/>
          <a:p>
            <a:pPr marL="457200" lvl="1" indent="0" algn="ctr">
              <a:buNone/>
            </a:pPr>
            <a:r>
              <a:rPr lang="fr-FR" sz="2800" dirty="0">
                <a:solidFill>
                  <a:schemeClr val="accent5">
                    <a:lumMod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Exemple de mélodies créées par GOVAN: </a:t>
            </a:r>
            <a:r>
              <a:rPr lang="fr-FR" sz="2800" dirty="0"/>
              <a:t>	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1492345-B34C-9522-46AE-0FC220832E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410" y="1575148"/>
            <a:ext cx="4641882" cy="370770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F04802D-AC48-7437-5282-3DF83B88B0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2953" y="1575148"/>
            <a:ext cx="3707702" cy="3707702"/>
          </a:xfrm>
          <a:prstGeom prst="rect">
            <a:avLst/>
          </a:prstGeom>
        </p:spPr>
      </p:pic>
      <p:pic>
        <p:nvPicPr>
          <p:cNvPr id="11" name="froid">
            <a:hlinkClick r:id="" action="ppaction://media"/>
            <a:extLst>
              <a:ext uri="{FF2B5EF4-FFF2-40B4-BE49-F238E27FC236}">
                <a16:creationId xmlns:a16="http://schemas.microsoft.com/office/drawing/2014/main" id="{B7665895-FE7E-1870-788E-C68CC2AA9B3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16001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016669" y="5585204"/>
            <a:ext cx="487363" cy="487363"/>
          </a:xfrm>
          <a:prstGeom prst="rect">
            <a:avLst/>
          </a:prstGeom>
        </p:spPr>
      </p:pic>
      <p:pic>
        <p:nvPicPr>
          <p:cNvPr id="12" name="chaud">
            <a:hlinkClick r:id="" action="ppaction://media"/>
            <a:extLst>
              <a:ext uri="{FF2B5EF4-FFF2-40B4-BE49-F238E27FC236}">
                <a16:creationId xmlns:a16="http://schemas.microsoft.com/office/drawing/2014/main" id="{3A5C62FA-A152-99BB-D39C-3FCB5ACC609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006804" y="558520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38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3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56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D4D7403-9CC3-90AC-AC37-1FA2348E4C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5662" r="1" b="10099"/>
          <a:stretch/>
        </p:blipFill>
        <p:spPr>
          <a:xfrm>
            <a:off x="-4243" y="-133340"/>
            <a:ext cx="12196243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AC1467E-CFCE-9811-5174-FE394882F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fr-FR" sz="3600" dirty="0">
                <a:latin typeface="Yu Gothic" panose="020B0400000000000000" pitchFamily="34" charset="-128"/>
                <a:ea typeface="Yu Gothic" panose="020B0400000000000000" pitchFamily="34" charset="-128"/>
              </a:rPr>
              <a:t>Conception et architecture du projet :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Espace réservé du contenu 2">
            <a:extLst>
              <a:ext uri="{FF2B5EF4-FFF2-40B4-BE49-F238E27FC236}">
                <a16:creationId xmlns:a16="http://schemas.microsoft.com/office/drawing/2014/main" id="{C0F60C41-702F-D761-8A2B-965C2B6986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925267"/>
              </p:ext>
            </p:extLst>
          </p:nvPr>
        </p:nvGraphicFramePr>
        <p:xfrm>
          <a:off x="643467" y="1782981"/>
          <a:ext cx="10905066" cy="4393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45070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2018E1B-E0B9-4440-AFF3-4112E50A2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0CEE29-735F-0A43-D04E-9E00B02FF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90"/>
            <a:ext cx="10515600" cy="18400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fr-FR" sz="3200" kern="1200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Exemple d’exécution du programme d’analyse d’images</a:t>
            </a:r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CF340F95-4BB0-DC86-C8B9-1A021312B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584" r="21586" b="3"/>
          <a:stretch/>
        </p:blipFill>
        <p:spPr>
          <a:xfrm>
            <a:off x="182787" y="2558694"/>
            <a:ext cx="2827865" cy="373189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996489C-C70E-DD2C-FEED-35BB1BD3ED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678" r="21492" b="3"/>
          <a:stretch/>
        </p:blipFill>
        <p:spPr>
          <a:xfrm>
            <a:off x="3180760" y="2558694"/>
            <a:ext cx="2827865" cy="37318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98AC4B8-168A-6551-2090-1077B52B3F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26" r="20044" b="3"/>
          <a:stretch/>
        </p:blipFill>
        <p:spPr>
          <a:xfrm>
            <a:off x="6178733" y="2558694"/>
            <a:ext cx="2827865" cy="373189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C276507-289F-C60C-BC4F-06927719A6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621" r="19549" b="3"/>
          <a:stretch/>
        </p:blipFill>
        <p:spPr>
          <a:xfrm>
            <a:off x="9176706" y="2558694"/>
            <a:ext cx="2827865" cy="373189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E893540-E098-5E68-F571-45173ACB1A0F}"/>
              </a:ext>
            </a:extLst>
          </p:cNvPr>
          <p:cNvSpPr/>
          <p:nvPr/>
        </p:nvSpPr>
        <p:spPr>
          <a:xfrm>
            <a:off x="1673525" y="678616"/>
            <a:ext cx="8911086" cy="1390301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scene3d>
            <a:camera prst="orthographicFront"/>
            <a:lightRig rig="threePt" dir="t"/>
          </a:scene3d>
          <a:sp3d>
            <a:bevelT w="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995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C1467E-CFCE-9811-5174-FE394882F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79" y="365125"/>
            <a:ext cx="5292355" cy="1692794"/>
          </a:xfrm>
        </p:spPr>
        <p:txBody>
          <a:bodyPr>
            <a:normAutofit fontScale="90000"/>
          </a:bodyPr>
          <a:lstStyle/>
          <a:p>
            <a:r>
              <a:rPr lang="fr-FR" sz="4100" dirty="0">
                <a:latin typeface="Yu Gothic" panose="020B0400000000000000" pitchFamily="34" charset="-128"/>
                <a:ea typeface="Yu Gothic" panose="020B0400000000000000" pitchFamily="34" charset="-128"/>
              </a:rPr>
              <a:t>Conception et architecture du projet :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7D160E-F9AA-77D1-165E-47C60FB25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400" dirty="0">
                <a:latin typeface="Yu Gothic" panose="020B0400000000000000" pitchFamily="34" charset="-128"/>
                <a:ea typeface="Yu Gothic" panose="020B0400000000000000" pitchFamily="34" charset="-128"/>
              </a:rPr>
              <a:t>Partie génération de mélodie</a:t>
            </a:r>
          </a:p>
          <a:p>
            <a:r>
              <a:rPr lang="fr-FR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 Récupération de JSON </a:t>
            </a:r>
          </a:p>
          <a:p>
            <a:r>
              <a:rPr lang="fr-FR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Plusieurs données sont converties :</a:t>
            </a:r>
          </a:p>
          <a:p>
            <a:pPr lvl="1"/>
            <a:r>
              <a:rPr lang="fr-FR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 La couleur principale détermine la gamme  </a:t>
            </a:r>
          </a:p>
          <a:p>
            <a:pPr lvl="1"/>
            <a:r>
              <a:rPr lang="fr-FR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 Les autres couleurs sont converties en fonction de la gamme choisie</a:t>
            </a:r>
          </a:p>
          <a:p>
            <a:pPr lvl="1"/>
            <a:r>
              <a:rPr lang="fr-FR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Les couleurs les plus présentes sont converties en tierce </a:t>
            </a:r>
          </a:p>
          <a:p>
            <a:pPr lvl="1"/>
            <a:r>
              <a:rPr lang="fr-FR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 Les silences après chaque note sont déterminés en fonction de leurs quantités de rouge de vert et de bleu</a:t>
            </a:r>
          </a:p>
          <a:p>
            <a:r>
              <a:rPr lang="fr-FR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Conversion de JSON en Sonic-pi</a:t>
            </a:r>
          </a:p>
          <a:p>
            <a:r>
              <a:rPr lang="fr-FR" sz="1400" dirty="0">
                <a:latin typeface="Yu Gothic" panose="020B0400000000000000" pitchFamily="34" charset="-128"/>
                <a:ea typeface="Yu Gothic" panose="020B0400000000000000" pitchFamily="34" charset="-128"/>
              </a:rPr>
              <a:t> Écriture d’un fichier Sonic-pi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F0463AE-096E-9E12-CF7A-378F384BD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90" r="25602" b="-1"/>
          <a:stretch/>
        </p:blipFill>
        <p:spPr>
          <a:xfrm>
            <a:off x="5878849" y="10"/>
            <a:ext cx="6313150" cy="68579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11654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1739CA5-F0F5-48E1-8E8C-F24B7182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3EAD2937-F230-41D4-B9C5-975B129BF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D444A3-C338-4886-B7F1-4BA2AF46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0271AC8-E759-7416-06B3-EA59EB472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56" y="1444741"/>
            <a:ext cx="9357865" cy="10419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4000" kern="1200" dirty="0">
                <a:solidFill>
                  <a:schemeClr val="tx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Compétences requises et difficultés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E7DE9C55-23A9-AA9E-A766-E6A7FB905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2656" y="2701427"/>
            <a:ext cx="4483324" cy="269996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fr-FR" sz="19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Partie analyse d’image</a:t>
            </a:r>
          </a:p>
          <a:p>
            <a:pPr lvl="1"/>
            <a:r>
              <a:rPr lang="fr-FR" sz="1900" dirty="0">
                <a:latin typeface="Yu Gothic" panose="020B0400000000000000" pitchFamily="34" charset="-128"/>
                <a:ea typeface="Yu Gothic" panose="020B0400000000000000" pitchFamily="34" charset="-128"/>
              </a:rPr>
              <a:t>Compétences en algorithmique et savoir adapter un algorithme général à un problème spécifique. </a:t>
            </a:r>
          </a:p>
          <a:p>
            <a:pPr lvl="1"/>
            <a:r>
              <a:rPr lang="fr-FR" sz="1900" dirty="0">
                <a:latin typeface="Yu Gothic" panose="020B0400000000000000" pitchFamily="34" charset="-128"/>
                <a:ea typeface="Yu Gothic" panose="020B0400000000000000" pitchFamily="34" charset="-128"/>
              </a:rPr>
              <a:t>Traitements et modifications des images avec les bibliothèques à disposition. </a:t>
            </a:r>
          </a:p>
          <a:p>
            <a:pPr lvl="1"/>
            <a:r>
              <a:rPr lang="fr-FR" sz="1900" dirty="0">
                <a:latin typeface="Yu Gothic" panose="020B0400000000000000" pitchFamily="34" charset="-128"/>
                <a:ea typeface="Yu Gothic" panose="020B0400000000000000" pitchFamily="34" charset="-128"/>
              </a:rPr>
              <a:t>Connaissances en méthodes de Machine Learning et </a:t>
            </a:r>
            <a:r>
              <a:rPr lang="fr-FR" sz="1900" dirty="0" err="1">
                <a:latin typeface="Yu Gothic" panose="020B0400000000000000" pitchFamily="34" charset="-128"/>
                <a:ea typeface="Yu Gothic" panose="020B0400000000000000" pitchFamily="34" charset="-128"/>
              </a:rPr>
              <a:t>Deep</a:t>
            </a:r>
            <a:r>
              <a:rPr lang="fr-FR" sz="1900" dirty="0">
                <a:latin typeface="Yu Gothic" panose="020B0400000000000000" pitchFamily="34" charset="-128"/>
                <a:ea typeface="Yu Gothic" panose="020B0400000000000000" pitchFamily="34" charset="-128"/>
              </a:rPr>
              <a:t> Learning.</a:t>
            </a:r>
          </a:p>
          <a:p>
            <a:pPr marL="457200" lvl="1"/>
            <a:endParaRPr lang="en-US" sz="19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lvl="1"/>
            <a:endParaRPr lang="en-US" sz="1900" dirty="0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1FA6A0D9-925C-5EE5-DA91-7F513AF1D538}"/>
              </a:ext>
            </a:extLst>
          </p:cNvPr>
          <p:cNvSpPr txBox="1">
            <a:spLocks/>
          </p:cNvSpPr>
          <p:nvPr/>
        </p:nvSpPr>
        <p:spPr>
          <a:xfrm>
            <a:off x="6256020" y="2701427"/>
            <a:ext cx="4554501" cy="269996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indent="-228600" defTabSz="914400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fr-FR" sz="1900" b="1" dirty="0">
                <a:latin typeface="Yu Gothic" panose="020B0400000000000000" pitchFamily="34" charset="-128"/>
                <a:ea typeface="Yu Gothic" panose="020B0400000000000000" pitchFamily="34" charset="-128"/>
                <a:cs typeface="+mn-cs"/>
              </a:rPr>
              <a:t>Partie génération de mélodie</a:t>
            </a:r>
          </a:p>
          <a:p>
            <a:pPr marL="0" indent="-228600" defTabSz="914400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fr-FR" sz="1900" dirty="0">
                <a:latin typeface="Yu Gothic" panose="020B0400000000000000" pitchFamily="34" charset="-128"/>
                <a:ea typeface="Yu Gothic" panose="020B0400000000000000" pitchFamily="34" charset="-128"/>
                <a:cs typeface="+mn-cs"/>
              </a:rPr>
              <a:t>Apprentissage de la gestion d’une librairie extérieure pour la gestion des JSON </a:t>
            </a:r>
          </a:p>
          <a:p>
            <a:pPr marL="0" indent="-228600" defTabSz="914400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fr-FR" sz="1900" dirty="0">
                <a:latin typeface="Yu Gothic" panose="020B0400000000000000" pitchFamily="34" charset="-128"/>
                <a:ea typeface="Yu Gothic" panose="020B0400000000000000" pitchFamily="34" charset="-128"/>
                <a:cs typeface="+mn-cs"/>
              </a:rPr>
              <a:t>Apprentissage de notions musicales manquantes</a:t>
            </a:r>
          </a:p>
          <a:p>
            <a:pPr marL="0" indent="-228600" defTabSz="914400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fr-FR" sz="1900" dirty="0">
                <a:latin typeface="Yu Gothic" panose="020B0400000000000000" pitchFamily="34" charset="-128"/>
                <a:ea typeface="Yu Gothic" panose="020B0400000000000000" pitchFamily="34" charset="-128"/>
                <a:cs typeface="+mn-cs"/>
              </a:rPr>
              <a:t>Lecture de la documentation de Sonic-Pi pour le langage musical</a:t>
            </a:r>
          </a:p>
          <a:p>
            <a:pPr marL="0" indent="-228600" defTabSz="914400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fr-FR" sz="1900" dirty="0">
                <a:latin typeface="Yu Gothic" panose="020B0400000000000000" pitchFamily="34" charset="-128"/>
                <a:ea typeface="Yu Gothic" panose="020B0400000000000000" pitchFamily="34" charset="-128"/>
                <a:cs typeface="+mn-cs"/>
              </a:rPr>
              <a:t>Gestion d’une architecture </a:t>
            </a:r>
            <a:r>
              <a:rPr lang="fr-FR" sz="1900" dirty="0" err="1">
                <a:latin typeface="Yu Gothic" panose="020B0400000000000000" pitchFamily="34" charset="-128"/>
                <a:ea typeface="Yu Gothic" panose="020B0400000000000000" pitchFamily="34" charset="-128"/>
                <a:cs typeface="+mn-cs"/>
              </a:rPr>
              <a:t>maven</a:t>
            </a:r>
            <a:endParaRPr lang="fr-FR" sz="1900" dirty="0">
              <a:latin typeface="Yu Gothic" panose="020B0400000000000000" pitchFamily="34" charset="-128"/>
              <a:ea typeface="Yu Gothic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3757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79E5BD0-0021-9568-71C8-04600A857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fr-FR" sz="2800" dirty="0">
                <a:latin typeface="Yu Gothic" panose="020B0400000000000000" pitchFamily="34" charset="-128"/>
                <a:ea typeface="Yu Gothic" panose="020B0400000000000000" pitchFamily="34" charset="-128"/>
              </a:rPr>
              <a:t>Présentation de l’algorithme</a:t>
            </a:r>
          </a:p>
        </p:txBody>
      </p:sp>
      <p:sp>
        <p:nvSpPr>
          <p:cNvPr id="29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6307D13-5DE7-FAB5-44C8-7358B5E0B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124" y="2359152"/>
            <a:ext cx="4279382" cy="4106248"/>
          </a:xfrm>
        </p:spPr>
        <p:txBody>
          <a:bodyPr>
            <a:noAutofit/>
          </a:bodyPr>
          <a:lstStyle/>
          <a:p>
            <a:pPr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Entrée:   k, le nombre de clusters à former </a:t>
            </a:r>
            <a:endParaRPr lang="fr-FR" sz="1200" b="0" dirty="0">
              <a:effectLst/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6858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  </a:t>
            </a:r>
            <a:r>
              <a:rPr lang="fr-FR" sz="1200" b="1" i="0" u="none" strike="noStrike" dirty="0" err="1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training_set</a:t>
            </a: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, la matrice de données </a:t>
            </a:r>
            <a:endParaRPr lang="fr-FR" sz="1200" b="0" dirty="0">
              <a:effectLst/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fr-FR" sz="1200" b="0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</a:b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Début: </a:t>
            </a:r>
            <a:endParaRPr lang="fr-FR" sz="1200" b="0" dirty="0">
              <a:effectLst/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4572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1-</a:t>
            </a:r>
            <a:r>
              <a:rPr lang="fr-FR" sz="1200" b="1" i="0" u="sng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Choisir</a:t>
            </a: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 aléatoirement K points (une ligne de la matrice de données) qui sont les centre des clusters (centroïdes) </a:t>
            </a:r>
            <a:endParaRPr lang="fr-FR" sz="1200" b="0" dirty="0">
              <a:effectLst/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4572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2-</a:t>
            </a:r>
            <a:r>
              <a:rPr lang="fr-FR" sz="1200" b="1" i="0" u="sng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Répéter</a:t>
            </a: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: </a:t>
            </a:r>
            <a:endParaRPr lang="fr-FR" sz="1200" b="0" dirty="0">
              <a:effectLst/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1085850" indent="-171450">
              <a:spcBef>
                <a:spcPts val="0"/>
              </a:spcBef>
            </a:pP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Affecter chaque élément de la matrice de donnée au groupe dont il est le plus proche de son centre </a:t>
            </a:r>
            <a:endParaRPr lang="fr-FR" sz="12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1085850" indent="-171450">
              <a:spcBef>
                <a:spcPts val="0"/>
              </a:spcBef>
            </a:pP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Recalculer le centre de chaque cluster et mettre à jour le centroïde</a:t>
            </a:r>
            <a:endParaRPr lang="fr-FR" sz="1200" b="0" dirty="0">
              <a:effectLst/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6858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  </a:t>
            </a:r>
            <a:r>
              <a:rPr lang="fr-FR" sz="1200" b="1" i="0" u="sng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 Jusqu’à</a:t>
            </a: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 convergence de l’algorithme qui serait soit due à un nombre d’itération fixé à l’avance soit à la stabilisation des centre de clusters (ils ne bougent plus lors des itérations)    </a:t>
            </a:r>
            <a:endParaRPr lang="fr-FR" sz="1200" b="0" dirty="0">
              <a:effectLst/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       </a:t>
            </a:r>
            <a:r>
              <a:rPr lang="fr-FR" sz="1200" b="1" i="0" u="none" strike="noStrike" dirty="0">
                <a:effectLst/>
                <a:latin typeface="Yu Gothic" panose="020B0400000000000000" pitchFamily="34" charset="-128"/>
                <a:ea typeface="Yu Gothic" panose="020B0400000000000000" pitchFamily="34" charset="-128"/>
              </a:rPr>
              <a:t>Fin.</a:t>
            </a:r>
            <a:endParaRPr lang="fr-FR" sz="1200" b="0" dirty="0">
              <a:effectLst/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 marL="0" indent="0">
              <a:buNone/>
            </a:pPr>
            <a:br>
              <a:rPr lang="fr-FR" sz="1200" dirty="0"/>
            </a:br>
            <a:endParaRPr lang="en-US" sz="1200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D1E6B62-2655-BF84-3CF6-7D1D5FCA97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64" r="4071" b="4"/>
          <a:stretch/>
        </p:blipFill>
        <p:spPr>
          <a:xfrm>
            <a:off x="5124450" y="634382"/>
            <a:ext cx="6657213" cy="549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261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D1A2CED-DA9B-4CCF-8215-CFC65FE71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91ADD73-33EA-2735-A8A6-1DE3997C5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09521"/>
            <a:ext cx="10232136" cy="1014984"/>
          </a:xfrm>
        </p:spPr>
        <p:txBody>
          <a:bodyPr>
            <a:normAutofit/>
          </a:bodyPr>
          <a:lstStyle/>
          <a:p>
            <a:r>
              <a:rPr lang="fr-FR" sz="40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GOVAN 2.0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6583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24" name="Espace réservé du contenu 2">
            <a:extLst>
              <a:ext uri="{FF2B5EF4-FFF2-40B4-BE49-F238E27FC236}">
                <a16:creationId xmlns:a16="http://schemas.microsoft.com/office/drawing/2014/main" id="{2070CB91-B6D5-821D-B69D-0CEA700668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2207070"/>
              </p:ext>
            </p:extLst>
          </p:nvPr>
        </p:nvGraphicFramePr>
        <p:xfrm>
          <a:off x="1115568" y="1673352"/>
          <a:ext cx="10232136" cy="4334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155088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</TotalTime>
  <Words>441</Words>
  <Application>Microsoft Office PowerPoint</Application>
  <PresentationFormat>Grand écran</PresentationFormat>
  <Paragraphs>53</Paragraphs>
  <Slides>9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Yu Gothic</vt:lpstr>
      <vt:lpstr>Yu Gothic UI</vt:lpstr>
      <vt:lpstr>Arial</vt:lpstr>
      <vt:lpstr>Calibri</vt:lpstr>
      <vt:lpstr>Calibri Light</vt:lpstr>
      <vt:lpstr>Thème Office</vt:lpstr>
      <vt:lpstr>GOVAN </vt:lpstr>
      <vt:lpstr>Présentation PowerPoint</vt:lpstr>
      <vt:lpstr>Présentation PowerPoint</vt:lpstr>
      <vt:lpstr>Conception et architecture du projet :</vt:lpstr>
      <vt:lpstr>Exemple d’exécution du programme d’analyse d’images</vt:lpstr>
      <vt:lpstr>Conception et architecture du projet :</vt:lpstr>
      <vt:lpstr>Compétences requises et difficultés</vt:lpstr>
      <vt:lpstr>Présentation de l’algorithme</vt:lpstr>
      <vt:lpstr>GOVAN 2.0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long 2022 :</dc:title>
  <dc:creator>Elsa Duarte</dc:creator>
  <cp:lastModifiedBy>Sonia Dahmani</cp:lastModifiedBy>
  <cp:revision>7</cp:revision>
  <dcterms:created xsi:type="dcterms:W3CDTF">2022-05-09T11:02:18Z</dcterms:created>
  <dcterms:modified xsi:type="dcterms:W3CDTF">2022-05-10T09:56:37Z</dcterms:modified>
</cp:coreProperties>
</file>

<file path=docProps/thumbnail.jpeg>
</file>